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4"/>
  </p:notesMasterIdLst>
  <p:sldIdLst>
    <p:sldId id="256" r:id="rId2"/>
    <p:sldId id="321" r:id="rId3"/>
    <p:sldId id="341" r:id="rId4"/>
    <p:sldId id="334" r:id="rId5"/>
    <p:sldId id="323" r:id="rId6"/>
    <p:sldId id="344" r:id="rId7"/>
    <p:sldId id="325" r:id="rId8"/>
    <p:sldId id="326" r:id="rId9"/>
    <p:sldId id="342" r:id="rId10"/>
    <p:sldId id="343" r:id="rId11"/>
    <p:sldId id="316" r:id="rId12"/>
    <p:sldId id="329" r:id="rId13"/>
    <p:sldId id="328" r:id="rId14"/>
    <p:sldId id="331" r:id="rId15"/>
    <p:sldId id="330" r:id="rId16"/>
    <p:sldId id="317" r:id="rId17"/>
    <p:sldId id="380" r:id="rId18"/>
    <p:sldId id="337" r:id="rId19"/>
    <p:sldId id="322" r:id="rId20"/>
    <p:sldId id="345" r:id="rId21"/>
    <p:sldId id="360" r:id="rId22"/>
    <p:sldId id="361" r:id="rId23"/>
    <p:sldId id="362" r:id="rId24"/>
    <p:sldId id="381" r:id="rId25"/>
    <p:sldId id="364" r:id="rId26"/>
    <p:sldId id="365" r:id="rId27"/>
    <p:sldId id="332" r:id="rId28"/>
    <p:sldId id="333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47" r:id="rId38"/>
    <p:sldId id="346" r:id="rId39"/>
    <p:sldId id="374" r:id="rId40"/>
    <p:sldId id="349" r:id="rId41"/>
    <p:sldId id="350" r:id="rId42"/>
    <p:sldId id="351" r:id="rId43"/>
    <p:sldId id="352" r:id="rId44"/>
    <p:sldId id="353" r:id="rId45"/>
    <p:sldId id="355" r:id="rId46"/>
    <p:sldId id="354" r:id="rId47"/>
    <p:sldId id="375" r:id="rId48"/>
    <p:sldId id="376" r:id="rId49"/>
    <p:sldId id="358" r:id="rId50"/>
    <p:sldId id="377" r:id="rId51"/>
    <p:sldId id="357" r:id="rId52"/>
    <p:sldId id="378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Dosis ExtraLight" panose="020B0604020202020204" charset="0"/>
      <p:regular r:id="rId64"/>
      <p:bold r:id="rId65"/>
    </p:embeddedFont>
    <p:embeddedFont>
      <p:font typeface="Montserrat" panose="020B0604020202020204" charset="0"/>
      <p:regular r:id="rId66"/>
      <p:bold r:id="rId67"/>
      <p:italic r:id="rId68"/>
      <p:boldItalic r:id="rId69"/>
    </p:embeddedFont>
    <p:embeddedFont>
      <p:font typeface="Raleway" panose="020B0604020202020204" charset="0"/>
      <p:regular r:id="rId70"/>
      <p:bold r:id="rId71"/>
      <p:italic r:id="rId72"/>
      <p:boldItalic r:id="rId73"/>
    </p:embeddedFont>
    <p:embeddedFont>
      <p:font typeface="Raleway Light" panose="020B0604020202020204" charset="0"/>
      <p:regular r:id="rId74"/>
      <p:bold r:id="rId75"/>
      <p:italic r:id="rId76"/>
      <p:boldItalic r:id="rId77"/>
    </p:embeddedFont>
    <p:embeddedFont>
      <p:font typeface="Roboto" panose="020B0604020202020204" charset="0"/>
      <p:regular r:id="rId78"/>
      <p:bold r:id="rId79"/>
      <p:italic r:id="rId80"/>
      <p:boldItalic r:id="rId81"/>
    </p:embeddedFont>
    <p:embeddedFont>
      <p:font typeface="Roboto Light" panose="020B0604020202020204" charset="0"/>
      <p:regular r:id="rId82"/>
      <p:bold r:id="rId83"/>
      <p:italic r:id="rId84"/>
      <p:boldItalic r:id="rId85"/>
    </p:embeddedFont>
    <p:embeddedFont>
      <p:font typeface="Roboto Thin" panose="020B060402020202020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788"/>
    <a:srgbClr val="B91B01"/>
    <a:srgbClr val="B93447"/>
    <a:srgbClr val="FF7E79"/>
    <a:srgbClr val="000000"/>
    <a:srgbClr val="FFFFFF"/>
    <a:srgbClr val="FF66A7"/>
    <a:srgbClr val="E2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F7C8C-8E24-4BC5-B380-D4CD0560C987}">
  <a:tblStyle styleId="{1D7F7C8C-8E24-4BC5-B380-D4CD0560C9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F606853-7671-496A-8E4F-DF71F8EC918B}" styleName="Stile scuro 1 - Color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 autoAdjust="0"/>
    <p:restoredTop sz="83471"/>
  </p:normalViewPr>
  <p:slideViewPr>
    <p:cSldViewPr snapToGrid="0">
      <p:cViewPr varScale="1">
        <p:scale>
          <a:sx n="122" d="100"/>
          <a:sy n="122" d="100"/>
        </p:scale>
        <p:origin x="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font" Target="fonts/font3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font" Target="fonts/font3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87" Type="http://schemas.openxmlformats.org/officeDocument/2006/relationships/font" Target="fonts/font33.fntdata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2.fntdata"/><Relationship Id="rId77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ttil\Desktop\EVIM_Analisy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ttil\Desktop\EVIM_Analisy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ttil\Desktop\EVIM_Analisy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Earned</a:t>
            </a:r>
            <a:r>
              <a:rPr lang="en-US"/>
              <a:t> </a:t>
            </a:r>
            <a:r>
              <a:rPr lang="en-US" sz="1800" b="1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Value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tabella!$A$4</c:f>
              <c:strCache>
                <c:ptCount val="1"/>
                <c:pt idx="0">
                  <c:v>Budget at Completion (BAC)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tabella!$B$4:$G$4</c:f>
              <c:numCache>
                <c:formatCode>"€"\ #,##0.00</c:formatCode>
                <c:ptCount val="6"/>
                <c:pt idx="0">
                  <c:v>3600</c:v>
                </c:pt>
                <c:pt idx="1">
                  <c:v>3600</c:v>
                </c:pt>
                <c:pt idx="2">
                  <c:v>3600</c:v>
                </c:pt>
                <c:pt idx="3">
                  <c:v>3600</c:v>
                </c:pt>
                <c:pt idx="4">
                  <c:v>3600</c:v>
                </c:pt>
                <c:pt idx="5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48-4BED-AD0D-DA5E5AB99315}"/>
            </c:ext>
          </c:extLst>
        </c:ser>
        <c:ser>
          <c:idx val="1"/>
          <c:order val="1"/>
          <c:tx>
            <c:strRef>
              <c:f>tabella!$A$6</c:f>
              <c:strCache>
                <c:ptCount val="1"/>
                <c:pt idx="0">
                  <c:v>Actual Cost (AC)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tabella!$B$6:$G$6</c:f>
              <c:numCache>
                <c:formatCode>"€"\ #,##0.00</c:formatCode>
                <c:ptCount val="6"/>
                <c:pt idx="0">
                  <c:v>400</c:v>
                </c:pt>
                <c:pt idx="1">
                  <c:v>688</c:v>
                </c:pt>
                <c:pt idx="2">
                  <c:v>998</c:v>
                </c:pt>
                <c:pt idx="3">
                  <c:v>1183</c:v>
                </c:pt>
                <c:pt idx="4">
                  <c:v>1651</c:v>
                </c:pt>
                <c:pt idx="5">
                  <c:v>3256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48-4BED-AD0D-DA5E5AB99315}"/>
            </c:ext>
          </c:extLst>
        </c:ser>
        <c:ser>
          <c:idx val="2"/>
          <c:order val="2"/>
          <c:tx>
            <c:strRef>
              <c:f>tabella!$A$5</c:f>
              <c:strCache>
                <c:ptCount val="1"/>
                <c:pt idx="0">
                  <c:v>Earned Value (EV)</c:v>
                </c:pt>
              </c:strCache>
            </c:strRef>
          </c:tx>
          <c:spPr>
            <a:ln w="12700">
              <a:solidFill>
                <a:srgbClr val="339933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339933"/>
              </a:solidFill>
              <a:ln>
                <a:solidFill>
                  <a:srgbClr val="339933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tabella!$B$5:$G$5</c:f>
              <c:numCache>
                <c:formatCode>"€"\ #,##0.00</c:formatCode>
                <c:ptCount val="6"/>
                <c:pt idx="0">
                  <c:v>540</c:v>
                </c:pt>
                <c:pt idx="1">
                  <c:v>900</c:v>
                </c:pt>
                <c:pt idx="2">
                  <c:v>1260</c:v>
                </c:pt>
                <c:pt idx="3">
                  <c:v>1620</c:v>
                </c:pt>
                <c:pt idx="4">
                  <c:v>1980.0000000000002</c:v>
                </c:pt>
                <c:pt idx="5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48-4BED-AD0D-DA5E5AB99315}"/>
            </c:ext>
          </c:extLst>
        </c:ser>
        <c:ser>
          <c:idx val="3"/>
          <c:order val="3"/>
          <c:tx>
            <c:strRef>
              <c:f>tabella!$A$7</c:f>
              <c:strCache>
                <c:ptCount val="1"/>
                <c:pt idx="0">
                  <c:v>Planned Value (PV)</c:v>
                </c:pt>
              </c:strCache>
            </c:strRef>
          </c:tx>
          <c:spPr>
            <a:ln w="12700">
              <a:solidFill>
                <a:srgbClr val="0000FF"/>
              </a:solidFill>
              <a:prstDash val="solid"/>
            </a:ln>
          </c:spPr>
          <c:marker>
            <c:symbol val="x"/>
            <c:size val="5"/>
            <c:spPr>
              <a:noFill/>
              <a:ln>
                <a:solidFill>
                  <a:srgbClr val="0000FF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tabella!$B$7:$G$7</c:f>
              <c:numCache>
                <c:formatCode>"€"\ #,##0.00</c:formatCode>
                <c:ptCount val="6"/>
                <c:pt idx="0">
                  <c:v>500</c:v>
                </c:pt>
                <c:pt idx="1">
                  <c:v>950</c:v>
                </c:pt>
                <c:pt idx="2">
                  <c:v>1300</c:v>
                </c:pt>
                <c:pt idx="3">
                  <c:v>1500</c:v>
                </c:pt>
                <c:pt idx="4">
                  <c:v>2000</c:v>
                </c:pt>
                <c:pt idx="5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48-4BED-AD0D-DA5E5AB993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725896"/>
        <c:axId val="650730872"/>
      </c:lineChart>
      <c:catAx>
        <c:axId val="650725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7308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507308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&quot;€&quot;\ #,##0.00" sourceLinked="1"/>
        <c:majorTickMark val="none"/>
        <c:minorTickMark val="none"/>
        <c:tickLblPos val="nextTo"/>
        <c:spPr>
          <a:ln w="9525">
            <a:noFill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725896"/>
        <c:crosses val="autoZero"/>
        <c:crossBetween val="between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 sz="1800" b="1" i="0" baseline="0"/>
              <a:t>Performance Index</a:t>
            </a:r>
            <a:endParaRPr lang="it-IT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tabella!$A$11</c:f>
              <c:strCache>
                <c:ptCount val="1"/>
                <c:pt idx="0">
                  <c:v>Cost Performance Index (CPI)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tabella!$B$11:$G$11</c:f>
              <c:numCache>
                <c:formatCode>"€"\ #,##0.00</c:formatCode>
                <c:ptCount val="6"/>
                <c:pt idx="0">
                  <c:v>1.35</c:v>
                </c:pt>
                <c:pt idx="1">
                  <c:v>1.308139534883721</c:v>
                </c:pt>
                <c:pt idx="2">
                  <c:v>1.2625250501002003</c:v>
                </c:pt>
                <c:pt idx="3">
                  <c:v>1.3693998309382924</c:v>
                </c:pt>
                <c:pt idx="4">
                  <c:v>1.1992731677771049</c:v>
                </c:pt>
                <c:pt idx="5">
                  <c:v>1.1056511056511056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33-40AB-8482-A783713C3513}"/>
            </c:ext>
          </c:extLst>
        </c:ser>
        <c:ser>
          <c:idx val="1"/>
          <c:order val="1"/>
          <c:tx>
            <c:strRef>
              <c:f>tabella!$A$12</c:f>
              <c:strCache>
                <c:ptCount val="1"/>
                <c:pt idx="0">
                  <c:v>Schedule Performance Index (SPI)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tabella!$B$12:$G$12</c:f>
              <c:numCache>
                <c:formatCode>"€"\ #,##0.00</c:formatCode>
                <c:ptCount val="6"/>
                <c:pt idx="0">
                  <c:v>1.08</c:v>
                </c:pt>
                <c:pt idx="1">
                  <c:v>0.94736842105263153</c:v>
                </c:pt>
                <c:pt idx="2">
                  <c:v>0.96923076923076923</c:v>
                </c:pt>
                <c:pt idx="3">
                  <c:v>1.08</c:v>
                </c:pt>
                <c:pt idx="4">
                  <c:v>0.9900000000000001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33-40AB-8482-A783713C3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631256"/>
        <c:axId val="650638552"/>
      </c:lineChart>
      <c:catAx>
        <c:axId val="650631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6385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50638552"/>
        <c:scaling>
          <c:orientation val="minMax"/>
          <c:min val="0.5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&quot;€&quot;\ #,##0.00" sourceLinked="1"/>
        <c:majorTickMark val="none"/>
        <c:minorTickMark val="none"/>
        <c:tickLblPos val="nextTo"/>
        <c:spPr>
          <a:ln w="25400">
            <a:noFill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631256"/>
        <c:crosses val="autoZero"/>
        <c:crossBetween val="between"/>
        <c:majorUnit val="0.1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it-IT" sz="1800" b="1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Variance</a:t>
            </a:r>
            <a:r>
              <a:rPr lang="it-IT"/>
              <a:t> </a:t>
            </a:r>
            <a:r>
              <a:rPr lang="it-IT" sz="1800" b="1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Analysis</a:t>
            </a:r>
          </a:p>
        </c:rich>
      </c:tx>
      <c:layout>
        <c:manualLayout>
          <c:xMode val="edge"/>
          <c:yMode val="edge"/>
          <c:x val="0.43822123419892001"/>
          <c:y val="3.1413679460366398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4077688602117999"/>
          <c:y val="0.18048207256989601"/>
          <c:w val="0.83657090123587596"/>
          <c:h val="0.57068135773038497"/>
        </c:manualLayout>
      </c:layout>
      <c:lineChart>
        <c:grouping val="standard"/>
        <c:varyColors val="0"/>
        <c:ser>
          <c:idx val="0"/>
          <c:order val="0"/>
          <c:tx>
            <c:strRef>
              <c:f>tabella!$A$9</c:f>
              <c:strCache>
                <c:ptCount val="1"/>
                <c:pt idx="0">
                  <c:v>Cost Variance (CV)</c:v>
                </c:pt>
              </c:strCache>
            </c:strRef>
          </c:tx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tabella!$B$9:$G$9</c:f>
              <c:numCache>
                <c:formatCode>"€"\ #,##0.00</c:formatCode>
                <c:ptCount val="6"/>
                <c:pt idx="0">
                  <c:v>140</c:v>
                </c:pt>
                <c:pt idx="1">
                  <c:v>212</c:v>
                </c:pt>
                <c:pt idx="2">
                  <c:v>262</c:v>
                </c:pt>
                <c:pt idx="3">
                  <c:v>437</c:v>
                </c:pt>
                <c:pt idx="4">
                  <c:v>329.00000000000023</c:v>
                </c:pt>
                <c:pt idx="5">
                  <c:v>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27-4269-B721-91E916CEAF8A}"/>
            </c:ext>
          </c:extLst>
        </c:ser>
        <c:ser>
          <c:idx val="1"/>
          <c:order val="1"/>
          <c:tx>
            <c:strRef>
              <c:f>tabella!$A$10</c:f>
              <c:strCache>
                <c:ptCount val="1"/>
                <c:pt idx="0">
                  <c:v>Schedule Variance (SV)</c:v>
                </c:pt>
              </c:strCache>
            </c:strRef>
          </c:tx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tabella!$B$10:$G$10</c:f>
              <c:numCache>
                <c:formatCode>"€"\ #,##0.00</c:formatCode>
                <c:ptCount val="6"/>
                <c:pt idx="0">
                  <c:v>40</c:v>
                </c:pt>
                <c:pt idx="1">
                  <c:v>-50</c:v>
                </c:pt>
                <c:pt idx="2">
                  <c:v>-40</c:v>
                </c:pt>
                <c:pt idx="3">
                  <c:v>120</c:v>
                </c:pt>
                <c:pt idx="4">
                  <c:v>-19.999999999999773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27-4269-B721-91E916CEAF8A}"/>
            </c:ext>
          </c:extLst>
        </c:ser>
        <c:ser>
          <c:idx val="2"/>
          <c:order val="2"/>
          <c:tx>
            <c:strRef>
              <c:f>tabella!$A$15</c:f>
              <c:strCache>
                <c:ptCount val="1"/>
                <c:pt idx="0">
                  <c:v>Variance at Completion (VAC)</c:v>
                </c:pt>
              </c:strCache>
            </c:strRef>
          </c:tx>
          <c:cat>
            <c:strRef>
              <c:f>tabella!$B$3:$G$3</c:f>
              <c:strCache>
                <c:ptCount val="6"/>
                <c:pt idx="0">
                  <c:v>14/11/19</c:v>
                </c:pt>
                <c:pt idx="1">
                  <c:v>24/11/19</c:v>
                </c:pt>
                <c:pt idx="2">
                  <c:v>06/12/19</c:v>
                </c:pt>
                <c:pt idx="3">
                  <c:v>16/12/2019</c:v>
                </c:pt>
                <c:pt idx="4">
                  <c:v>23/12/2019</c:v>
                </c:pt>
                <c:pt idx="5">
                  <c:v>15/01/2021</c:v>
                </c:pt>
              </c:strCache>
            </c:strRef>
          </c:cat>
          <c:val>
            <c:numRef>
              <c:f>tabella!$B$15:$G$15</c:f>
              <c:numCache>
                <c:formatCode>"€"\ #,##0.00</c:formatCode>
                <c:ptCount val="6"/>
                <c:pt idx="0">
                  <c:v>933.33333333333348</c:v>
                </c:pt>
                <c:pt idx="1">
                  <c:v>848</c:v>
                </c:pt>
                <c:pt idx="2">
                  <c:v>748.57142857142844</c:v>
                </c:pt>
                <c:pt idx="3">
                  <c:v>971.11111111111086</c:v>
                </c:pt>
                <c:pt idx="4">
                  <c:v>598.18181818181847</c:v>
                </c:pt>
                <c:pt idx="5">
                  <c:v>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27-4269-B721-91E916CEA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773096"/>
        <c:axId val="650779272"/>
      </c:lineChart>
      <c:catAx>
        <c:axId val="6507730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periodo</a:t>
                </a:r>
              </a:p>
            </c:rich>
          </c:tx>
          <c:layout>
            <c:manualLayout>
              <c:xMode val="edge"/>
              <c:yMode val="edge"/>
              <c:x val="0.52103642204632805"/>
              <c:y val="0.8350796014495079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779272"/>
        <c:crossesAt val="-450"/>
        <c:auto val="1"/>
        <c:lblAlgn val="ctr"/>
        <c:lblOffset val="100"/>
        <c:tickLblSkip val="1"/>
        <c:tickMarkSkip val="1"/>
        <c:noMultiLvlLbl val="0"/>
      </c:catAx>
      <c:valAx>
        <c:axId val="6507792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costo</a:t>
                </a:r>
              </a:p>
            </c:rich>
          </c:tx>
          <c:layout>
            <c:manualLayout>
              <c:xMode val="edge"/>
              <c:yMode val="edge"/>
              <c:x val="2.5890008548885901E-2"/>
              <c:y val="0.41099528974160698"/>
            </c:manualLayout>
          </c:layout>
          <c:overlay val="0"/>
          <c:spPr>
            <a:noFill/>
            <a:ln w="25400">
              <a:noFill/>
            </a:ln>
          </c:spPr>
        </c:title>
        <c:numFmt formatCode="&quot;€&quot;\ #,##0.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it-IT"/>
          </a:p>
        </c:txPr>
        <c:crossAx val="650773096"/>
        <c:crosses val="autoZero"/>
        <c:crossBetween val="between"/>
      </c:valAx>
      <c:spPr>
        <a:gradFill rotWithShape="0">
          <a:gsLst>
            <a:gs pos="0">
              <a:srgbClr val="C0C0C0"/>
            </a:gs>
            <a:gs pos="100000">
              <a:srgbClr val="FFFFFF"/>
            </a:gs>
          </a:gsLst>
          <a:lin ang="18900000" scaled="1"/>
        </a:gradFill>
        <a:ln w="12700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22041263219781801"/>
          <c:y val="0.92670274552268395"/>
          <c:w val="0.71232539594062005"/>
          <c:h val="5.4470048879742702E-2"/>
        </c:manualLayout>
      </c:layout>
      <c:overlay val="0"/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it-IT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33FCC-F716-45C4-B5DB-6DE7186249FF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50D647ED-FCDC-4978-B6AB-F4F786DF154C}">
      <dgm:prSet phldrT="[Testo]" custT="1"/>
      <dgm:spPr/>
      <dgm:t>
        <a:bodyPr/>
        <a:lstStyle/>
        <a:p>
          <a:r>
            <a:rPr lang="it-IT" sz="1050">
              <a:solidFill>
                <a:srgbClr val="000000"/>
              </a:solidFill>
              <a:latin typeface="Century Gothic" panose="020B0502020202020204" pitchFamily="34" charset="0"/>
            </a:rPr>
            <a:t>Software Quality</a:t>
          </a:r>
        </a:p>
      </dgm:t>
    </dgm:pt>
    <dgm:pt modelId="{A890E3C8-A60B-474B-9AA3-80ED13DE5E11}" type="parTrans" cxnId="{61936723-8D74-4F55-8B7F-100CF94F4908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DE46FFEC-B6AF-4F13-BF3C-5E8138BC5C37}" type="sibTrans" cxnId="{61936723-8D74-4F55-8B7F-100CF94F4908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80A78E8-2801-48CA-A3B1-E3789893BCFD}">
      <dgm:prSet phldrT="[Testo]" custT="1"/>
      <dgm:spPr/>
      <dgm:t>
        <a:bodyPr/>
        <a:lstStyle/>
        <a:p>
          <a:r>
            <a:rPr lang="it-IT" sz="1000">
              <a:solidFill>
                <a:srgbClr val="000000"/>
              </a:solidFill>
              <a:latin typeface="Century Gothic" panose="020B0502020202020204" pitchFamily="34" charset="0"/>
            </a:rPr>
            <a:t>Functionality</a:t>
          </a:r>
        </a:p>
      </dgm:t>
    </dgm:pt>
    <dgm:pt modelId="{0A44B302-BFFA-4EA4-A948-9895232E004F}" type="parTrans" cxnId="{C4F87F1A-7602-480A-BF79-97C3EC22F365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E13023B8-8130-44FD-A60F-FFBACB26C91F}" type="sibTrans" cxnId="{C4F87F1A-7602-480A-BF79-97C3EC22F365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DCEF9EBC-BC55-4EFD-8309-B74019881B9F}">
      <dgm:prSet phldrT="[Testo]" custT="1"/>
      <dgm:spPr/>
      <dgm:t>
        <a:bodyPr/>
        <a:lstStyle/>
        <a:p>
          <a:r>
            <a:rPr lang="it-IT" sz="1000">
              <a:solidFill>
                <a:srgbClr val="000000"/>
              </a:solidFill>
              <a:latin typeface="Century Gothic" panose="020B0502020202020204" pitchFamily="34" charset="0"/>
            </a:rPr>
            <a:t>Reliability</a:t>
          </a:r>
        </a:p>
      </dgm:t>
    </dgm:pt>
    <dgm:pt modelId="{FEDCA70A-A3D2-41C0-A079-781732966C7F}" type="parTrans" cxnId="{66B0B4F4-97A7-40BB-AD1F-B265929990E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4BDA71D-73DA-440C-8643-D9B73A53DA61}" type="sibTrans" cxnId="{66B0B4F4-97A7-40BB-AD1F-B265929990E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A45641CC-CBBE-42DC-82CB-037BE1C82032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Suitability</a:t>
          </a:r>
        </a:p>
      </dgm:t>
    </dgm:pt>
    <dgm:pt modelId="{F2AE3DF7-9B13-467E-897A-0E8AFF5F8F21}" type="parTrans" cxnId="{E3AC263D-561E-42D3-AF0D-35A2AE3D59A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98DCE258-E504-4A82-A952-0FC92415F09F}" type="sibTrans" cxnId="{E3AC263D-561E-42D3-AF0D-35A2AE3D59A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754E9036-B989-4C39-AF8F-7B84BA3710AB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Accuracy</a:t>
          </a:r>
        </a:p>
      </dgm:t>
    </dgm:pt>
    <dgm:pt modelId="{38D02032-9928-43C3-AA43-05E691FB025C}" type="parTrans" cxnId="{0F6ED630-D60A-4B3D-9E6F-DB140289B7DB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1BC7A2CC-3532-4390-B40A-020EC4C530FC}" type="sibTrans" cxnId="{0F6ED630-D60A-4B3D-9E6F-DB140289B7DB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BF9F9F1D-EF83-467E-8AA7-5E6900EB051D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Interoperability</a:t>
          </a:r>
        </a:p>
      </dgm:t>
    </dgm:pt>
    <dgm:pt modelId="{3765CFDC-C992-4C76-925E-5E74A6E04D21}" type="parTrans" cxnId="{92B1B61D-6231-4BE7-89C2-D0204CD6CB15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8278C733-CADB-4794-A942-DCAC671B1A1F}" type="sibTrans" cxnId="{92B1B61D-6231-4BE7-89C2-D0204CD6CB15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26DE323-FCBD-4CA1-AE0B-B178FB2B3D5F}">
      <dgm:prSet phldrT="[Testo]" custT="1"/>
      <dgm:spPr/>
      <dgm:t>
        <a:bodyPr/>
        <a:lstStyle/>
        <a:p>
          <a:r>
            <a:rPr lang="it-IT" sz="800" dirty="0">
              <a:solidFill>
                <a:srgbClr val="000000"/>
              </a:solidFill>
            </a:rPr>
            <a:t>Security</a:t>
          </a:r>
        </a:p>
      </dgm:t>
    </dgm:pt>
    <dgm:pt modelId="{40882C01-E5AA-43A8-81AB-EF1A22BA1B4B}" type="parTrans" cxnId="{2E115636-122E-4193-84A4-C7056108C0F8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181E104B-CA7A-4D2B-94BE-49D19053277D}" type="sibTrans" cxnId="{2E115636-122E-4193-84A4-C7056108C0F8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F800C0A5-33F8-4790-986A-2CF6D1FB3041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Functionality compliance</a:t>
          </a:r>
        </a:p>
      </dgm:t>
    </dgm:pt>
    <dgm:pt modelId="{0BD10082-D041-4756-8BB3-102A8D7A65C8}" type="parTrans" cxnId="{2C85EADE-0437-4D74-9B2F-F9A8EB62A34D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E8CE085D-8B1B-4BF2-9F78-D68FA3554194}" type="sibTrans" cxnId="{2C85EADE-0437-4D74-9B2F-F9A8EB62A34D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2C1F58A2-2BCF-419F-9CDA-B893B308C741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Maturity</a:t>
          </a:r>
        </a:p>
      </dgm:t>
    </dgm:pt>
    <dgm:pt modelId="{07B8EE5B-C060-4F65-B4C0-F476773CA9DD}" type="parTrans" cxnId="{4FCB00AF-4623-461D-9551-97BD0C05586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3D55A1F9-33A1-4EFC-BE2E-9F9C4FD633C5}" type="sibTrans" cxnId="{4FCB00AF-4623-461D-9551-97BD0C05586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D92B4F6-1909-4D61-B261-B18A73F08123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Fault tolerance</a:t>
          </a:r>
        </a:p>
      </dgm:t>
    </dgm:pt>
    <dgm:pt modelId="{3F426CD8-6C52-4E6D-A91F-92B89AA61AD4}" type="parTrans" cxnId="{F921E7E7-6137-4690-9513-8C58354B561B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F95141AB-3249-4979-9641-30ECE468AC64}" type="sibTrans" cxnId="{F921E7E7-6137-4690-9513-8C58354B561B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4F6B55A-5608-4B20-B348-96059C3EA7DC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Recoverability</a:t>
          </a:r>
        </a:p>
      </dgm:t>
    </dgm:pt>
    <dgm:pt modelId="{0C646777-4AD8-4B59-9FBF-776B372365E2}" type="parTrans" cxnId="{C4E6944A-D174-414C-B1EC-99B05D02B776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8C34CF64-352A-46E5-B889-5EE15EC0BBC1}" type="sibTrans" cxnId="{C4E6944A-D174-414C-B1EC-99B05D02B776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8041F5EE-654D-418D-A68D-31A08DB8764D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Reliability compliance</a:t>
          </a:r>
        </a:p>
      </dgm:t>
    </dgm:pt>
    <dgm:pt modelId="{96DA21FE-858B-4E57-BD29-7D31A9C98350}" type="parTrans" cxnId="{B77CBA64-1850-49AF-880D-155F8ED5A87D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AF066655-6335-45D3-A80C-11DAB435B61B}" type="sibTrans" cxnId="{B77CBA64-1850-49AF-880D-155F8ED5A87D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83EE4A0E-3728-4C3B-AA91-A7588B978D64}">
      <dgm:prSet phldrT="[Testo]" custT="1"/>
      <dgm:spPr/>
      <dgm:t>
        <a:bodyPr/>
        <a:lstStyle/>
        <a:p>
          <a:r>
            <a:rPr lang="it-IT" sz="1000">
              <a:solidFill>
                <a:srgbClr val="000000"/>
              </a:solidFill>
              <a:latin typeface="Century Gothic" panose="020B0502020202020204" pitchFamily="34" charset="0"/>
            </a:rPr>
            <a:t>Usability</a:t>
          </a:r>
        </a:p>
      </dgm:t>
    </dgm:pt>
    <dgm:pt modelId="{C90301CC-D0EF-4113-8252-DDCF5F04DE3E}" type="parTrans" cxnId="{6E1BCA3E-85EF-4A73-B90F-825EDFDD258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AFBDE0BD-91D9-408F-9A5E-97D33D4E314D}" type="sibTrans" cxnId="{6E1BCA3E-85EF-4A73-B90F-825EDFDD258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A84F8598-81CB-4012-B119-9AD1DD2B6378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Understandability</a:t>
          </a:r>
        </a:p>
      </dgm:t>
    </dgm:pt>
    <dgm:pt modelId="{7685C032-B76E-475E-8F67-7789D6E3608D}" type="parTrans" cxnId="{872FE7F4-E3CE-478B-88C6-CB20F0BED9E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96A7B85B-7A67-41F1-A15B-6DFC7A96F27B}" type="sibTrans" cxnId="{872FE7F4-E3CE-478B-88C6-CB20F0BED9E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668D577-6C20-4F76-8F64-DE08E2AB6887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Learnability</a:t>
          </a:r>
        </a:p>
      </dgm:t>
    </dgm:pt>
    <dgm:pt modelId="{B0F36D93-E3A6-4E02-AE2A-C8C2AD1C67B4}" type="parTrans" cxnId="{63F2BF49-46E3-4157-AE52-C9DB4C0275F2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7880570-3448-44B8-AFAA-5F765549B9CD}" type="sibTrans" cxnId="{63F2BF49-46E3-4157-AE52-C9DB4C0275F2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5936D126-3CE5-4D24-96FA-0C777FB073DB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Operability</a:t>
          </a:r>
        </a:p>
      </dgm:t>
    </dgm:pt>
    <dgm:pt modelId="{527C7FB9-82C5-41DE-B2FF-E37D4015D20E}" type="parTrans" cxnId="{CF1E35E0-6A1B-481F-BAE2-A205D3675D83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C191E7A-923E-4ECC-AF14-FADF3927C102}" type="sibTrans" cxnId="{CF1E35E0-6A1B-481F-BAE2-A205D3675D83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1CB679DF-7C39-4162-A3A3-84B5A42FA272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Attractiveness</a:t>
          </a:r>
        </a:p>
      </dgm:t>
    </dgm:pt>
    <dgm:pt modelId="{49A5C579-1C5D-4956-AA31-8EFF10916CB2}" type="parTrans" cxnId="{1579F7D1-2A4D-44C5-8D26-4663C7997AB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2E184572-33A8-4F63-A733-EDB7CB6AA497}" type="sibTrans" cxnId="{1579F7D1-2A4D-44C5-8D26-4663C7997AB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6674D431-BC76-489E-860A-EE53F10A797D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Usability compliance</a:t>
          </a:r>
        </a:p>
      </dgm:t>
    </dgm:pt>
    <dgm:pt modelId="{1C5BFE97-F454-4235-B4A3-4FDF5AF1008B}" type="parTrans" cxnId="{A88BE195-00DB-4DF5-8A42-986602E7F46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31EF8B35-9B43-4A7C-8AEE-F01F671B9D0F}" type="sibTrans" cxnId="{A88BE195-00DB-4DF5-8A42-986602E7F46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576D8BCA-1409-49BF-8F7A-B2A42495D892}">
      <dgm:prSet phldrT="[Testo]" custT="1"/>
      <dgm:spPr/>
      <dgm:t>
        <a:bodyPr/>
        <a:lstStyle/>
        <a:p>
          <a:r>
            <a:rPr lang="it-IT" sz="1000">
              <a:solidFill>
                <a:srgbClr val="000000"/>
              </a:solidFill>
              <a:latin typeface="Century Gothic" panose="020B0502020202020204" pitchFamily="34" charset="0"/>
            </a:rPr>
            <a:t>Efficiency</a:t>
          </a:r>
        </a:p>
      </dgm:t>
    </dgm:pt>
    <dgm:pt modelId="{5F859039-B2E6-4CAE-AE49-37C65FF55269}" type="parTrans" cxnId="{42C7CF6B-BC15-44FB-9920-040464C92DE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94E9FBC3-08B7-4D44-9174-02AC0D3D5E29}" type="sibTrans" cxnId="{42C7CF6B-BC15-44FB-9920-040464C92DE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FCAC463B-1C01-4712-AA01-028ED2A7EC1B}">
      <dgm:prSet phldrT="[Testo]" custT="1"/>
      <dgm:spPr/>
      <dgm:t>
        <a:bodyPr/>
        <a:lstStyle/>
        <a:p>
          <a:r>
            <a:rPr lang="it-IT" sz="800" dirty="0">
              <a:solidFill>
                <a:srgbClr val="000000"/>
              </a:solidFill>
            </a:rPr>
            <a:t>Time </a:t>
          </a:r>
          <a:r>
            <a:rPr lang="it-IT" sz="800" dirty="0" err="1">
              <a:solidFill>
                <a:srgbClr val="000000"/>
              </a:solidFill>
            </a:rPr>
            <a:t>behaviour</a:t>
          </a:r>
          <a:endParaRPr lang="it-IT" sz="800" dirty="0">
            <a:solidFill>
              <a:srgbClr val="000000"/>
            </a:solidFill>
          </a:endParaRPr>
        </a:p>
      </dgm:t>
    </dgm:pt>
    <dgm:pt modelId="{DCADF28C-92F7-4488-BBC8-D91BA6A4E1ED}" type="parTrans" cxnId="{89B9E957-F76B-4BFC-A847-92564687B7C5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38AB0F74-3168-4844-8012-24C355E9B566}" type="sibTrans" cxnId="{89B9E957-F76B-4BFC-A847-92564687B7C5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494D615-78DB-4AA7-9518-FAD54278D436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Resource utilization</a:t>
          </a:r>
        </a:p>
      </dgm:t>
    </dgm:pt>
    <dgm:pt modelId="{8B4457F2-71F5-4DD8-B162-B335C0F1DFF6}" type="parTrans" cxnId="{ABD75FD9-24BF-43C9-AC02-159AE4B09970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355001A8-4F91-488D-9734-D7BC02EB724E}" type="sibTrans" cxnId="{ABD75FD9-24BF-43C9-AC02-159AE4B09970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3F3809E9-E298-4FEA-A621-8CE4100D13C4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Efficiency compliance</a:t>
          </a:r>
        </a:p>
      </dgm:t>
    </dgm:pt>
    <dgm:pt modelId="{E8D92F63-D30E-4B37-A1CB-8681F5C29DEF}" type="parTrans" cxnId="{BBCE5A32-D40B-41B6-9854-06AEB8E441FC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1F04C479-343E-4C01-BA0D-185F8553F8D5}" type="sibTrans" cxnId="{BBCE5A32-D40B-41B6-9854-06AEB8E441FC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2C8931AC-CE14-48AD-AEF8-5370D87FFCB8}">
      <dgm:prSet phldrT="[Testo]" custT="1"/>
      <dgm:spPr/>
      <dgm:t>
        <a:bodyPr/>
        <a:lstStyle/>
        <a:p>
          <a:r>
            <a:rPr lang="it-IT" sz="1000">
              <a:solidFill>
                <a:srgbClr val="000000"/>
              </a:solidFill>
              <a:latin typeface="Century Gothic" panose="020B0502020202020204" pitchFamily="34" charset="0"/>
            </a:rPr>
            <a:t>Maintainability</a:t>
          </a:r>
        </a:p>
      </dgm:t>
    </dgm:pt>
    <dgm:pt modelId="{D125679D-5AC3-40BD-97AF-B8EFA5815CEF}" type="parTrans" cxnId="{8E389177-8BC6-49D9-BCD7-DC170CE32528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5149D5D1-4502-434E-88DB-8C10C3F7880E}" type="sibTrans" cxnId="{8E389177-8BC6-49D9-BCD7-DC170CE32528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8B9F96C-A7F6-47E9-8E14-2AA9242DCE05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Analysability</a:t>
          </a:r>
        </a:p>
      </dgm:t>
    </dgm:pt>
    <dgm:pt modelId="{EA620BD0-B56F-41B5-AE86-C6CB1AEF132B}" type="parTrans" cxnId="{B7EE5706-C4D9-4398-B9A5-3E966FEE205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D78F5BDB-9471-456E-AF9F-2EDAC80AB494}" type="sibTrans" cxnId="{B7EE5706-C4D9-4398-B9A5-3E966FEE2057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98B289DE-5898-4E1B-AEBF-D43EC612478B}">
      <dgm:prSet phldrT="[Testo]" custT="1"/>
      <dgm:spPr/>
      <dgm:t>
        <a:bodyPr/>
        <a:lstStyle/>
        <a:p>
          <a:r>
            <a:rPr lang="it-IT" sz="800" dirty="0" err="1">
              <a:solidFill>
                <a:srgbClr val="000000"/>
              </a:solidFill>
            </a:rPr>
            <a:t>Changeability</a:t>
          </a:r>
          <a:endParaRPr lang="it-IT" sz="800" dirty="0">
            <a:solidFill>
              <a:srgbClr val="000000"/>
            </a:solidFill>
          </a:endParaRPr>
        </a:p>
      </dgm:t>
    </dgm:pt>
    <dgm:pt modelId="{9496F28E-C71E-405E-A1BE-9D49F7523FA9}" type="parTrans" cxnId="{6306B0C2-805F-4271-8142-6BD70E116309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BCC70895-1754-4BFF-AAD0-E8116BCC3C84}" type="sibTrans" cxnId="{6306B0C2-805F-4271-8142-6BD70E116309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FC75ACF7-6A04-4981-8819-20724884421A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Stability</a:t>
          </a:r>
        </a:p>
      </dgm:t>
    </dgm:pt>
    <dgm:pt modelId="{8560DEEC-D7AF-44CA-B32B-AF5D7826956D}" type="parTrans" cxnId="{E3CDE44A-E562-4593-B2F7-D15CCAC681D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86AD6979-6B4B-4029-A54F-1ACC421DE106}" type="sibTrans" cxnId="{E3CDE44A-E562-4593-B2F7-D15CCAC681DA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B805E82-A533-48A8-BE75-26A11993D329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Testability</a:t>
          </a:r>
        </a:p>
      </dgm:t>
    </dgm:pt>
    <dgm:pt modelId="{F837F834-4AC5-4358-9182-2A30E99D465B}" type="parTrans" cxnId="{BC9167AA-2461-4EA0-9875-E0AF30BF18BD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A515EF90-6444-4159-82B0-4489B7B03F05}" type="sibTrans" cxnId="{BC9167AA-2461-4EA0-9875-E0AF30BF18BD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FD95B91-7F8A-4983-96E0-F15DF786F0CD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Maintainability compliance</a:t>
          </a:r>
        </a:p>
      </dgm:t>
    </dgm:pt>
    <dgm:pt modelId="{9F61F8CA-1E9E-4335-8EC5-4679A336E48A}" type="parTrans" cxnId="{9D44EDCC-D2BC-4F6B-909B-10EBB77B43CF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C95227FC-77F1-4FBA-820E-AFA28CEDC1C4}" type="sibTrans" cxnId="{9D44EDCC-D2BC-4F6B-909B-10EBB77B43CF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32B34E1-B986-4669-A9A3-285A0DEC466B}">
      <dgm:prSet phldrT="[Testo]" custT="1"/>
      <dgm:spPr/>
      <dgm:t>
        <a:bodyPr/>
        <a:lstStyle/>
        <a:p>
          <a:r>
            <a:rPr lang="it-IT" sz="1000">
              <a:solidFill>
                <a:srgbClr val="000000"/>
              </a:solidFill>
              <a:latin typeface="Century Gothic" panose="020B0502020202020204" pitchFamily="34" charset="0"/>
            </a:rPr>
            <a:t>Portability</a:t>
          </a:r>
        </a:p>
      </dgm:t>
    </dgm:pt>
    <dgm:pt modelId="{784A1926-BFA3-472D-ADEC-894B00502C1B}" type="parTrans" cxnId="{8D5F9734-0B61-4A5B-ACB7-57F11FD7A80C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594F9B8-F185-4F04-8407-E6F9BB977C89}" type="sibTrans" cxnId="{8D5F9734-0B61-4A5B-ACB7-57F11FD7A80C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1A1AC03-7815-4082-9109-C71362B89A3E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Adaptability</a:t>
          </a:r>
        </a:p>
      </dgm:t>
    </dgm:pt>
    <dgm:pt modelId="{612F4E7E-566F-474F-83B0-E82F43C0C33C}" type="parTrans" cxnId="{B005D91E-5CA9-487B-AE21-B45B09781BC2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B14617C2-2777-4F9C-998E-728602EBA118}" type="sibTrans" cxnId="{B005D91E-5CA9-487B-AE21-B45B09781BC2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7833B5C-5B92-4080-92F3-597592365EEC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Installability</a:t>
          </a:r>
        </a:p>
      </dgm:t>
    </dgm:pt>
    <dgm:pt modelId="{1A051630-23F2-4E27-A990-68AB44FAB85D}" type="parTrans" cxnId="{5788BB6F-E3A2-4A51-9DB3-4D36DE9DF5A6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D025057A-C41A-4888-B169-593558CCF269}" type="sibTrans" cxnId="{5788BB6F-E3A2-4A51-9DB3-4D36DE9DF5A6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98524216-BA89-44CC-A159-81930DD7A571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Co-existence</a:t>
          </a:r>
        </a:p>
      </dgm:t>
    </dgm:pt>
    <dgm:pt modelId="{EBA12DFD-535B-4027-9D39-938A0DA4F3D6}" type="parTrans" cxnId="{62B8E808-0F65-4734-90D4-A307D13E2D63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1C63C1D-4759-4AF8-A2AA-8084434CBB9A}" type="sibTrans" cxnId="{62B8E808-0F65-4734-90D4-A307D13E2D63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476B0C24-025E-48C8-845C-ECA941388606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Replaceability</a:t>
          </a:r>
        </a:p>
      </dgm:t>
    </dgm:pt>
    <dgm:pt modelId="{02E56927-6476-4898-8704-BABEF2B63764}" type="parTrans" cxnId="{E7672CD6-BC38-41D6-BC04-87DBD538D8C9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DAF55106-653E-4F60-A9E1-5B2E68497012}" type="sibTrans" cxnId="{E7672CD6-BC38-41D6-BC04-87DBD538D8C9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202E496-D13C-4A12-AE0B-3335E0E4C536}">
      <dgm:prSet phldrT="[Testo]" custT="1"/>
      <dgm:spPr/>
      <dgm:t>
        <a:bodyPr/>
        <a:lstStyle/>
        <a:p>
          <a:r>
            <a:rPr lang="it-IT" sz="800">
              <a:solidFill>
                <a:srgbClr val="000000"/>
              </a:solidFill>
            </a:rPr>
            <a:t>Portability compliance</a:t>
          </a:r>
        </a:p>
      </dgm:t>
    </dgm:pt>
    <dgm:pt modelId="{9C416F8B-54AB-46BD-9A15-6C9F2C9B8255}" type="parTrans" cxnId="{36F01ED6-D9F4-4443-82BF-BF31674CA5EF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069C31EE-5758-4E6D-9593-AC7D25374857}" type="sibTrans" cxnId="{36F01ED6-D9F4-4443-82BF-BF31674CA5EF}">
      <dgm:prSet/>
      <dgm:spPr/>
      <dgm:t>
        <a:bodyPr/>
        <a:lstStyle/>
        <a:p>
          <a:endParaRPr lang="it-IT" sz="2000">
            <a:solidFill>
              <a:srgbClr val="000000"/>
            </a:solidFill>
          </a:endParaRPr>
        </a:p>
      </dgm:t>
    </dgm:pt>
    <dgm:pt modelId="{526F2D7A-01E2-40CF-96FC-CDDC93059733}" type="pres">
      <dgm:prSet presAssocID="{E9533FCC-F716-45C4-B5DB-6DE7186249F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8298E74-483C-4FB0-A4A1-F945EA638967}" type="pres">
      <dgm:prSet presAssocID="{50D647ED-FCDC-4978-B6AB-F4F786DF154C}" presName="hierRoot1" presStyleCnt="0">
        <dgm:presLayoutVars>
          <dgm:hierBranch val="init"/>
        </dgm:presLayoutVars>
      </dgm:prSet>
      <dgm:spPr/>
    </dgm:pt>
    <dgm:pt modelId="{46116484-B9B7-4CBA-85A9-EFD82F6A135C}" type="pres">
      <dgm:prSet presAssocID="{50D647ED-FCDC-4978-B6AB-F4F786DF154C}" presName="rootComposite1" presStyleCnt="0"/>
      <dgm:spPr/>
    </dgm:pt>
    <dgm:pt modelId="{A392F71D-36A9-4100-B4B7-BA9C9A84B929}" type="pres">
      <dgm:prSet presAssocID="{50D647ED-FCDC-4978-B6AB-F4F786DF154C}" presName="rootText1" presStyleLbl="node0" presStyleIdx="0" presStyleCnt="1" custScaleX="215342" custScaleY="191010">
        <dgm:presLayoutVars>
          <dgm:chPref val="3"/>
        </dgm:presLayoutVars>
      </dgm:prSet>
      <dgm:spPr/>
    </dgm:pt>
    <dgm:pt modelId="{AC779FDF-841E-4F24-BF0C-393EE1BC48C2}" type="pres">
      <dgm:prSet presAssocID="{50D647ED-FCDC-4978-B6AB-F4F786DF154C}" presName="rootConnector1" presStyleLbl="node1" presStyleIdx="0" presStyleCnt="0"/>
      <dgm:spPr/>
    </dgm:pt>
    <dgm:pt modelId="{85041F9E-3BF3-4B58-9881-B80E15365FEF}" type="pres">
      <dgm:prSet presAssocID="{50D647ED-FCDC-4978-B6AB-F4F786DF154C}" presName="hierChild2" presStyleCnt="0"/>
      <dgm:spPr/>
    </dgm:pt>
    <dgm:pt modelId="{74967536-6991-4E09-A98C-2F3BA70FA539}" type="pres">
      <dgm:prSet presAssocID="{0A44B302-BFFA-4EA4-A948-9895232E004F}" presName="Name37" presStyleLbl="parChTrans1D2" presStyleIdx="0" presStyleCnt="6"/>
      <dgm:spPr/>
    </dgm:pt>
    <dgm:pt modelId="{1FDD4636-585F-4CAC-A9B5-8E4DD54FAEE7}" type="pres">
      <dgm:prSet presAssocID="{C80A78E8-2801-48CA-A3B1-E3789893BCFD}" presName="hierRoot2" presStyleCnt="0">
        <dgm:presLayoutVars>
          <dgm:hierBranch val="init"/>
        </dgm:presLayoutVars>
      </dgm:prSet>
      <dgm:spPr/>
    </dgm:pt>
    <dgm:pt modelId="{FD31AB4C-354F-4096-99AE-598BFB99B939}" type="pres">
      <dgm:prSet presAssocID="{C80A78E8-2801-48CA-A3B1-E3789893BCFD}" presName="rootComposite" presStyleCnt="0"/>
      <dgm:spPr/>
    </dgm:pt>
    <dgm:pt modelId="{8A867EC6-8F70-4574-A77E-7BEEA5C95D1B}" type="pres">
      <dgm:prSet presAssocID="{C80A78E8-2801-48CA-A3B1-E3789893BCFD}" presName="rootText" presStyleLbl="node2" presStyleIdx="0" presStyleCnt="6" custScaleX="145510" custScaleY="161312">
        <dgm:presLayoutVars>
          <dgm:chPref val="3"/>
        </dgm:presLayoutVars>
      </dgm:prSet>
      <dgm:spPr/>
    </dgm:pt>
    <dgm:pt modelId="{E0EA324D-3ADB-49AB-8A34-FD1F1076F01C}" type="pres">
      <dgm:prSet presAssocID="{C80A78E8-2801-48CA-A3B1-E3789893BCFD}" presName="rootConnector" presStyleLbl="node2" presStyleIdx="0" presStyleCnt="6"/>
      <dgm:spPr/>
    </dgm:pt>
    <dgm:pt modelId="{564CD290-A9EE-4B37-AC1F-E86651294452}" type="pres">
      <dgm:prSet presAssocID="{C80A78E8-2801-48CA-A3B1-E3789893BCFD}" presName="hierChild4" presStyleCnt="0"/>
      <dgm:spPr/>
    </dgm:pt>
    <dgm:pt modelId="{94157428-D3C9-4C38-9B01-35501E63B5DC}" type="pres">
      <dgm:prSet presAssocID="{F2AE3DF7-9B13-467E-897A-0E8AFF5F8F21}" presName="Name37" presStyleLbl="parChTrans1D3" presStyleIdx="0" presStyleCnt="27"/>
      <dgm:spPr/>
    </dgm:pt>
    <dgm:pt modelId="{26F77749-9B91-449B-B000-62E6B83B3290}" type="pres">
      <dgm:prSet presAssocID="{A45641CC-CBBE-42DC-82CB-037BE1C82032}" presName="hierRoot2" presStyleCnt="0">
        <dgm:presLayoutVars>
          <dgm:hierBranch val="init"/>
        </dgm:presLayoutVars>
      </dgm:prSet>
      <dgm:spPr/>
    </dgm:pt>
    <dgm:pt modelId="{A3D20AE3-B0FF-4AE2-94B3-AC78D63D5E26}" type="pres">
      <dgm:prSet presAssocID="{A45641CC-CBBE-42DC-82CB-037BE1C82032}" presName="rootComposite" presStyleCnt="0"/>
      <dgm:spPr/>
    </dgm:pt>
    <dgm:pt modelId="{D8EF0721-5B5F-44AE-AF5F-E3E413ADCDE1}" type="pres">
      <dgm:prSet presAssocID="{A45641CC-CBBE-42DC-82CB-037BE1C82032}" presName="rootText" presStyleLbl="node3" presStyleIdx="0" presStyleCnt="27" custScaleX="110867">
        <dgm:presLayoutVars>
          <dgm:chPref val="3"/>
        </dgm:presLayoutVars>
      </dgm:prSet>
      <dgm:spPr/>
    </dgm:pt>
    <dgm:pt modelId="{65EE2B41-7EA3-4906-A12D-F72D2AB2E139}" type="pres">
      <dgm:prSet presAssocID="{A45641CC-CBBE-42DC-82CB-037BE1C82032}" presName="rootConnector" presStyleLbl="node3" presStyleIdx="0" presStyleCnt="27"/>
      <dgm:spPr/>
    </dgm:pt>
    <dgm:pt modelId="{4FD9AB7D-C9CF-4260-9F94-633A86BD1E2C}" type="pres">
      <dgm:prSet presAssocID="{A45641CC-CBBE-42DC-82CB-037BE1C82032}" presName="hierChild4" presStyleCnt="0"/>
      <dgm:spPr/>
    </dgm:pt>
    <dgm:pt modelId="{E9B0414F-C2F7-4D2A-8047-B93E314FC03C}" type="pres">
      <dgm:prSet presAssocID="{A45641CC-CBBE-42DC-82CB-037BE1C82032}" presName="hierChild5" presStyleCnt="0"/>
      <dgm:spPr/>
    </dgm:pt>
    <dgm:pt modelId="{530BE3EA-F4F9-4ABB-8E3A-DB5E72462263}" type="pres">
      <dgm:prSet presAssocID="{38D02032-9928-43C3-AA43-05E691FB025C}" presName="Name37" presStyleLbl="parChTrans1D3" presStyleIdx="1" presStyleCnt="27"/>
      <dgm:spPr/>
    </dgm:pt>
    <dgm:pt modelId="{BDB16745-8F14-4523-BF5F-91CB46D13D79}" type="pres">
      <dgm:prSet presAssocID="{754E9036-B989-4C39-AF8F-7B84BA3710AB}" presName="hierRoot2" presStyleCnt="0">
        <dgm:presLayoutVars>
          <dgm:hierBranch val="init"/>
        </dgm:presLayoutVars>
      </dgm:prSet>
      <dgm:spPr/>
    </dgm:pt>
    <dgm:pt modelId="{E96A2B55-3A9A-4EF5-9B5D-55CEC68EB444}" type="pres">
      <dgm:prSet presAssocID="{754E9036-B989-4C39-AF8F-7B84BA3710AB}" presName="rootComposite" presStyleCnt="0"/>
      <dgm:spPr/>
    </dgm:pt>
    <dgm:pt modelId="{48844810-C265-4703-9904-ECEC83ACDBD6}" type="pres">
      <dgm:prSet presAssocID="{754E9036-B989-4C39-AF8F-7B84BA3710AB}" presName="rootText" presStyleLbl="node3" presStyleIdx="1" presStyleCnt="27" custScaleX="110867">
        <dgm:presLayoutVars>
          <dgm:chPref val="3"/>
        </dgm:presLayoutVars>
      </dgm:prSet>
      <dgm:spPr/>
    </dgm:pt>
    <dgm:pt modelId="{6F6E4CF8-F99C-437C-9048-907033D92084}" type="pres">
      <dgm:prSet presAssocID="{754E9036-B989-4C39-AF8F-7B84BA3710AB}" presName="rootConnector" presStyleLbl="node3" presStyleIdx="1" presStyleCnt="27"/>
      <dgm:spPr/>
    </dgm:pt>
    <dgm:pt modelId="{729DF617-7FA4-49DB-87B3-B37BA48CD5B3}" type="pres">
      <dgm:prSet presAssocID="{754E9036-B989-4C39-AF8F-7B84BA3710AB}" presName="hierChild4" presStyleCnt="0"/>
      <dgm:spPr/>
    </dgm:pt>
    <dgm:pt modelId="{216C7BFA-07B0-4DDD-86E9-53DC03DED3C7}" type="pres">
      <dgm:prSet presAssocID="{754E9036-B989-4C39-AF8F-7B84BA3710AB}" presName="hierChild5" presStyleCnt="0"/>
      <dgm:spPr/>
    </dgm:pt>
    <dgm:pt modelId="{7EA94EBD-5798-4946-88D2-C157EA254885}" type="pres">
      <dgm:prSet presAssocID="{3765CFDC-C992-4C76-925E-5E74A6E04D21}" presName="Name37" presStyleLbl="parChTrans1D3" presStyleIdx="2" presStyleCnt="27"/>
      <dgm:spPr/>
    </dgm:pt>
    <dgm:pt modelId="{821F6FC3-231D-4836-BE67-D23B487EF8C1}" type="pres">
      <dgm:prSet presAssocID="{BF9F9F1D-EF83-467E-8AA7-5E6900EB051D}" presName="hierRoot2" presStyleCnt="0">
        <dgm:presLayoutVars>
          <dgm:hierBranch val="init"/>
        </dgm:presLayoutVars>
      </dgm:prSet>
      <dgm:spPr/>
    </dgm:pt>
    <dgm:pt modelId="{5526B05A-88FD-48FE-BEE3-0D4DD6A9BEAD}" type="pres">
      <dgm:prSet presAssocID="{BF9F9F1D-EF83-467E-8AA7-5E6900EB051D}" presName="rootComposite" presStyleCnt="0"/>
      <dgm:spPr/>
    </dgm:pt>
    <dgm:pt modelId="{5D9006D5-DD95-4036-8D7B-067661D2FA91}" type="pres">
      <dgm:prSet presAssocID="{BF9F9F1D-EF83-467E-8AA7-5E6900EB051D}" presName="rootText" presStyleLbl="node3" presStyleIdx="2" presStyleCnt="27" custScaleX="110867">
        <dgm:presLayoutVars>
          <dgm:chPref val="3"/>
        </dgm:presLayoutVars>
      </dgm:prSet>
      <dgm:spPr/>
    </dgm:pt>
    <dgm:pt modelId="{AEF3EA10-6A23-45EA-9A17-0403246FF426}" type="pres">
      <dgm:prSet presAssocID="{BF9F9F1D-EF83-467E-8AA7-5E6900EB051D}" presName="rootConnector" presStyleLbl="node3" presStyleIdx="2" presStyleCnt="27"/>
      <dgm:spPr/>
    </dgm:pt>
    <dgm:pt modelId="{0F566D49-72B1-4107-B3AC-B00CB44BC991}" type="pres">
      <dgm:prSet presAssocID="{BF9F9F1D-EF83-467E-8AA7-5E6900EB051D}" presName="hierChild4" presStyleCnt="0"/>
      <dgm:spPr/>
    </dgm:pt>
    <dgm:pt modelId="{FD42CA00-DE9D-459C-865F-4B83DC72438E}" type="pres">
      <dgm:prSet presAssocID="{BF9F9F1D-EF83-467E-8AA7-5E6900EB051D}" presName="hierChild5" presStyleCnt="0"/>
      <dgm:spPr/>
    </dgm:pt>
    <dgm:pt modelId="{97692D4F-49BA-44C1-AA87-231106CB15CC}" type="pres">
      <dgm:prSet presAssocID="{40882C01-E5AA-43A8-81AB-EF1A22BA1B4B}" presName="Name37" presStyleLbl="parChTrans1D3" presStyleIdx="3" presStyleCnt="27"/>
      <dgm:spPr/>
    </dgm:pt>
    <dgm:pt modelId="{1A1151D9-FF24-4DD6-A827-BDC0C1FA09B2}" type="pres">
      <dgm:prSet presAssocID="{C26DE323-FCBD-4CA1-AE0B-B178FB2B3D5F}" presName="hierRoot2" presStyleCnt="0">
        <dgm:presLayoutVars>
          <dgm:hierBranch val="init"/>
        </dgm:presLayoutVars>
      </dgm:prSet>
      <dgm:spPr/>
    </dgm:pt>
    <dgm:pt modelId="{CB13FA71-5CAD-400E-9BAC-F5A0C07DE5E6}" type="pres">
      <dgm:prSet presAssocID="{C26DE323-FCBD-4CA1-AE0B-B178FB2B3D5F}" presName="rootComposite" presStyleCnt="0"/>
      <dgm:spPr/>
    </dgm:pt>
    <dgm:pt modelId="{7FF60274-7FC4-4715-AF2D-2257DB2763C0}" type="pres">
      <dgm:prSet presAssocID="{C26DE323-FCBD-4CA1-AE0B-B178FB2B3D5F}" presName="rootText" presStyleLbl="node3" presStyleIdx="3" presStyleCnt="27" custScaleX="110867">
        <dgm:presLayoutVars>
          <dgm:chPref val="3"/>
        </dgm:presLayoutVars>
      </dgm:prSet>
      <dgm:spPr/>
    </dgm:pt>
    <dgm:pt modelId="{1EC0196D-B089-48A1-A037-C8255148DDCD}" type="pres">
      <dgm:prSet presAssocID="{C26DE323-FCBD-4CA1-AE0B-B178FB2B3D5F}" presName="rootConnector" presStyleLbl="node3" presStyleIdx="3" presStyleCnt="27"/>
      <dgm:spPr/>
    </dgm:pt>
    <dgm:pt modelId="{EEBE60B9-4762-43B8-8478-2B65C3A87463}" type="pres">
      <dgm:prSet presAssocID="{C26DE323-FCBD-4CA1-AE0B-B178FB2B3D5F}" presName="hierChild4" presStyleCnt="0"/>
      <dgm:spPr/>
    </dgm:pt>
    <dgm:pt modelId="{D77C71BA-DD40-4B5A-8229-9BA275E1FFFA}" type="pres">
      <dgm:prSet presAssocID="{C26DE323-FCBD-4CA1-AE0B-B178FB2B3D5F}" presName="hierChild5" presStyleCnt="0"/>
      <dgm:spPr/>
    </dgm:pt>
    <dgm:pt modelId="{8FEBF51F-573D-47B1-B69B-152B095B399A}" type="pres">
      <dgm:prSet presAssocID="{0BD10082-D041-4756-8BB3-102A8D7A65C8}" presName="Name37" presStyleLbl="parChTrans1D3" presStyleIdx="4" presStyleCnt="27"/>
      <dgm:spPr/>
    </dgm:pt>
    <dgm:pt modelId="{C1E4876E-C3C0-46FC-A9D0-1D19EAFD3219}" type="pres">
      <dgm:prSet presAssocID="{F800C0A5-33F8-4790-986A-2CF6D1FB3041}" presName="hierRoot2" presStyleCnt="0">
        <dgm:presLayoutVars>
          <dgm:hierBranch val="init"/>
        </dgm:presLayoutVars>
      </dgm:prSet>
      <dgm:spPr/>
    </dgm:pt>
    <dgm:pt modelId="{E4F34F3C-816B-415A-8823-6F33E4819657}" type="pres">
      <dgm:prSet presAssocID="{F800C0A5-33F8-4790-986A-2CF6D1FB3041}" presName="rootComposite" presStyleCnt="0"/>
      <dgm:spPr/>
    </dgm:pt>
    <dgm:pt modelId="{E86169E1-B22A-461E-A172-452FF3DCEDFA}" type="pres">
      <dgm:prSet presAssocID="{F800C0A5-33F8-4790-986A-2CF6D1FB3041}" presName="rootText" presStyleLbl="node3" presStyleIdx="4" presStyleCnt="27" custScaleX="110867">
        <dgm:presLayoutVars>
          <dgm:chPref val="3"/>
        </dgm:presLayoutVars>
      </dgm:prSet>
      <dgm:spPr/>
    </dgm:pt>
    <dgm:pt modelId="{C3813370-2F3E-49CF-ACAC-CBAF96ED9D78}" type="pres">
      <dgm:prSet presAssocID="{F800C0A5-33F8-4790-986A-2CF6D1FB3041}" presName="rootConnector" presStyleLbl="node3" presStyleIdx="4" presStyleCnt="27"/>
      <dgm:spPr/>
    </dgm:pt>
    <dgm:pt modelId="{7581C0E1-B88E-46BB-B44F-A5E353188A0F}" type="pres">
      <dgm:prSet presAssocID="{F800C0A5-33F8-4790-986A-2CF6D1FB3041}" presName="hierChild4" presStyleCnt="0"/>
      <dgm:spPr/>
    </dgm:pt>
    <dgm:pt modelId="{C6555856-C24C-4543-B2D6-8B70B7857401}" type="pres">
      <dgm:prSet presAssocID="{F800C0A5-33F8-4790-986A-2CF6D1FB3041}" presName="hierChild5" presStyleCnt="0"/>
      <dgm:spPr/>
    </dgm:pt>
    <dgm:pt modelId="{FE461EC0-665E-4F25-9A15-C0DBD95DE866}" type="pres">
      <dgm:prSet presAssocID="{C80A78E8-2801-48CA-A3B1-E3789893BCFD}" presName="hierChild5" presStyleCnt="0"/>
      <dgm:spPr/>
    </dgm:pt>
    <dgm:pt modelId="{A49BB122-62DE-4782-ACE6-1A1DB129390C}" type="pres">
      <dgm:prSet presAssocID="{FEDCA70A-A3D2-41C0-A079-781732966C7F}" presName="Name37" presStyleLbl="parChTrans1D2" presStyleIdx="1" presStyleCnt="6"/>
      <dgm:spPr/>
    </dgm:pt>
    <dgm:pt modelId="{B3B55273-4BCF-451D-A0C5-9FBB06C694C9}" type="pres">
      <dgm:prSet presAssocID="{DCEF9EBC-BC55-4EFD-8309-B74019881B9F}" presName="hierRoot2" presStyleCnt="0">
        <dgm:presLayoutVars>
          <dgm:hierBranch val="init"/>
        </dgm:presLayoutVars>
      </dgm:prSet>
      <dgm:spPr/>
    </dgm:pt>
    <dgm:pt modelId="{E2092FA0-01E2-4038-8A28-2EBEB6E2BC76}" type="pres">
      <dgm:prSet presAssocID="{DCEF9EBC-BC55-4EFD-8309-B74019881B9F}" presName="rootComposite" presStyleCnt="0"/>
      <dgm:spPr/>
    </dgm:pt>
    <dgm:pt modelId="{2C12AA5D-057E-417B-A35D-9E214C82B9D9}" type="pres">
      <dgm:prSet presAssocID="{DCEF9EBC-BC55-4EFD-8309-B74019881B9F}" presName="rootText" presStyleLbl="node2" presStyleIdx="1" presStyleCnt="6" custScaleX="145510" custScaleY="161312">
        <dgm:presLayoutVars>
          <dgm:chPref val="3"/>
        </dgm:presLayoutVars>
      </dgm:prSet>
      <dgm:spPr/>
    </dgm:pt>
    <dgm:pt modelId="{8B680D88-96DF-4B0A-8200-AF218A67D2AA}" type="pres">
      <dgm:prSet presAssocID="{DCEF9EBC-BC55-4EFD-8309-B74019881B9F}" presName="rootConnector" presStyleLbl="node2" presStyleIdx="1" presStyleCnt="6"/>
      <dgm:spPr/>
    </dgm:pt>
    <dgm:pt modelId="{6547B3F3-EA4B-4668-B3C3-51AE9A29F2F1}" type="pres">
      <dgm:prSet presAssocID="{DCEF9EBC-BC55-4EFD-8309-B74019881B9F}" presName="hierChild4" presStyleCnt="0"/>
      <dgm:spPr/>
    </dgm:pt>
    <dgm:pt modelId="{83D0852F-2775-4C9F-83F6-951FA789EF7C}" type="pres">
      <dgm:prSet presAssocID="{07B8EE5B-C060-4F65-B4C0-F476773CA9DD}" presName="Name37" presStyleLbl="parChTrans1D3" presStyleIdx="5" presStyleCnt="27"/>
      <dgm:spPr/>
    </dgm:pt>
    <dgm:pt modelId="{B5AAC68A-B26A-48F1-BE0F-92F3F246F350}" type="pres">
      <dgm:prSet presAssocID="{2C1F58A2-2BCF-419F-9CDA-B893B308C741}" presName="hierRoot2" presStyleCnt="0">
        <dgm:presLayoutVars>
          <dgm:hierBranch val="init"/>
        </dgm:presLayoutVars>
      </dgm:prSet>
      <dgm:spPr/>
    </dgm:pt>
    <dgm:pt modelId="{B45ECCA6-4516-420C-B543-B560B30DAF09}" type="pres">
      <dgm:prSet presAssocID="{2C1F58A2-2BCF-419F-9CDA-B893B308C741}" presName="rootComposite" presStyleCnt="0"/>
      <dgm:spPr/>
    </dgm:pt>
    <dgm:pt modelId="{AE31DD11-667D-48B2-938F-1A16F87A59DE}" type="pres">
      <dgm:prSet presAssocID="{2C1F58A2-2BCF-419F-9CDA-B893B308C741}" presName="rootText" presStyleLbl="node3" presStyleIdx="5" presStyleCnt="27" custScaleX="110867">
        <dgm:presLayoutVars>
          <dgm:chPref val="3"/>
        </dgm:presLayoutVars>
      </dgm:prSet>
      <dgm:spPr/>
    </dgm:pt>
    <dgm:pt modelId="{63745553-BDCF-4690-B967-B3810557E329}" type="pres">
      <dgm:prSet presAssocID="{2C1F58A2-2BCF-419F-9CDA-B893B308C741}" presName="rootConnector" presStyleLbl="node3" presStyleIdx="5" presStyleCnt="27"/>
      <dgm:spPr/>
    </dgm:pt>
    <dgm:pt modelId="{F489DBD2-4851-4779-AE41-A18949A634D4}" type="pres">
      <dgm:prSet presAssocID="{2C1F58A2-2BCF-419F-9CDA-B893B308C741}" presName="hierChild4" presStyleCnt="0"/>
      <dgm:spPr/>
    </dgm:pt>
    <dgm:pt modelId="{7149A365-ED65-4F88-BC9F-2E6E71B8EBD7}" type="pres">
      <dgm:prSet presAssocID="{2C1F58A2-2BCF-419F-9CDA-B893B308C741}" presName="hierChild5" presStyleCnt="0"/>
      <dgm:spPr/>
    </dgm:pt>
    <dgm:pt modelId="{7EAAB7A2-EA91-4168-88FE-156A3337A670}" type="pres">
      <dgm:prSet presAssocID="{3F426CD8-6C52-4E6D-A91F-92B89AA61AD4}" presName="Name37" presStyleLbl="parChTrans1D3" presStyleIdx="6" presStyleCnt="27"/>
      <dgm:spPr/>
    </dgm:pt>
    <dgm:pt modelId="{B98E6C57-4DD9-4178-B78F-8F17E496A214}" type="pres">
      <dgm:prSet presAssocID="{0D92B4F6-1909-4D61-B261-B18A73F08123}" presName="hierRoot2" presStyleCnt="0">
        <dgm:presLayoutVars>
          <dgm:hierBranch val="init"/>
        </dgm:presLayoutVars>
      </dgm:prSet>
      <dgm:spPr/>
    </dgm:pt>
    <dgm:pt modelId="{9938D855-FFAC-41F1-A85D-3BD86E5B0C64}" type="pres">
      <dgm:prSet presAssocID="{0D92B4F6-1909-4D61-B261-B18A73F08123}" presName="rootComposite" presStyleCnt="0"/>
      <dgm:spPr/>
    </dgm:pt>
    <dgm:pt modelId="{0F021292-2FE3-4A37-AFD5-31BA57BAADA8}" type="pres">
      <dgm:prSet presAssocID="{0D92B4F6-1909-4D61-B261-B18A73F08123}" presName="rootText" presStyleLbl="node3" presStyleIdx="6" presStyleCnt="27" custScaleX="110867">
        <dgm:presLayoutVars>
          <dgm:chPref val="3"/>
        </dgm:presLayoutVars>
      </dgm:prSet>
      <dgm:spPr/>
    </dgm:pt>
    <dgm:pt modelId="{A6FBD0BF-B824-452A-BD07-A5A30183E8D4}" type="pres">
      <dgm:prSet presAssocID="{0D92B4F6-1909-4D61-B261-B18A73F08123}" presName="rootConnector" presStyleLbl="node3" presStyleIdx="6" presStyleCnt="27"/>
      <dgm:spPr/>
    </dgm:pt>
    <dgm:pt modelId="{AE21AEE4-CAFF-4BCB-8B1D-131BA17E26E0}" type="pres">
      <dgm:prSet presAssocID="{0D92B4F6-1909-4D61-B261-B18A73F08123}" presName="hierChild4" presStyleCnt="0"/>
      <dgm:spPr/>
    </dgm:pt>
    <dgm:pt modelId="{C47816BD-4FEB-4445-8B8D-06981B35045E}" type="pres">
      <dgm:prSet presAssocID="{0D92B4F6-1909-4D61-B261-B18A73F08123}" presName="hierChild5" presStyleCnt="0"/>
      <dgm:spPr/>
    </dgm:pt>
    <dgm:pt modelId="{604035EE-3519-426D-84EF-C605BD31DC22}" type="pres">
      <dgm:prSet presAssocID="{0C646777-4AD8-4B59-9FBF-776B372365E2}" presName="Name37" presStyleLbl="parChTrans1D3" presStyleIdx="7" presStyleCnt="27"/>
      <dgm:spPr/>
    </dgm:pt>
    <dgm:pt modelId="{B608E869-4F4A-4073-AE21-BD0602EEC2F0}" type="pres">
      <dgm:prSet presAssocID="{04F6B55A-5608-4B20-B348-96059C3EA7DC}" presName="hierRoot2" presStyleCnt="0">
        <dgm:presLayoutVars>
          <dgm:hierBranch val="init"/>
        </dgm:presLayoutVars>
      </dgm:prSet>
      <dgm:spPr/>
    </dgm:pt>
    <dgm:pt modelId="{821EF64B-45A8-44F0-A2A4-79C05C57E3DC}" type="pres">
      <dgm:prSet presAssocID="{04F6B55A-5608-4B20-B348-96059C3EA7DC}" presName="rootComposite" presStyleCnt="0"/>
      <dgm:spPr/>
    </dgm:pt>
    <dgm:pt modelId="{FCC4CC40-EB51-49AE-84B6-2A60AE69CFDD}" type="pres">
      <dgm:prSet presAssocID="{04F6B55A-5608-4B20-B348-96059C3EA7DC}" presName="rootText" presStyleLbl="node3" presStyleIdx="7" presStyleCnt="27" custScaleX="110867">
        <dgm:presLayoutVars>
          <dgm:chPref val="3"/>
        </dgm:presLayoutVars>
      </dgm:prSet>
      <dgm:spPr/>
    </dgm:pt>
    <dgm:pt modelId="{C71FAD7A-5966-4E7D-AFD2-81F66910AEAC}" type="pres">
      <dgm:prSet presAssocID="{04F6B55A-5608-4B20-B348-96059C3EA7DC}" presName="rootConnector" presStyleLbl="node3" presStyleIdx="7" presStyleCnt="27"/>
      <dgm:spPr/>
    </dgm:pt>
    <dgm:pt modelId="{2ED75CD7-6831-45D0-A593-8EF8AEB7E146}" type="pres">
      <dgm:prSet presAssocID="{04F6B55A-5608-4B20-B348-96059C3EA7DC}" presName="hierChild4" presStyleCnt="0"/>
      <dgm:spPr/>
    </dgm:pt>
    <dgm:pt modelId="{CD4DA06C-BC0E-476A-AAD9-7626BF3EFC02}" type="pres">
      <dgm:prSet presAssocID="{04F6B55A-5608-4B20-B348-96059C3EA7DC}" presName="hierChild5" presStyleCnt="0"/>
      <dgm:spPr/>
    </dgm:pt>
    <dgm:pt modelId="{C0730ABF-079D-4603-872F-0E98992A9D9C}" type="pres">
      <dgm:prSet presAssocID="{96DA21FE-858B-4E57-BD29-7D31A9C98350}" presName="Name37" presStyleLbl="parChTrans1D3" presStyleIdx="8" presStyleCnt="27"/>
      <dgm:spPr/>
    </dgm:pt>
    <dgm:pt modelId="{EB357EA3-A5DA-4A38-98BA-A1470458B9BF}" type="pres">
      <dgm:prSet presAssocID="{8041F5EE-654D-418D-A68D-31A08DB8764D}" presName="hierRoot2" presStyleCnt="0">
        <dgm:presLayoutVars>
          <dgm:hierBranch val="init"/>
        </dgm:presLayoutVars>
      </dgm:prSet>
      <dgm:spPr/>
    </dgm:pt>
    <dgm:pt modelId="{EA4EDCB3-B60B-4151-924E-A76F4BC273AE}" type="pres">
      <dgm:prSet presAssocID="{8041F5EE-654D-418D-A68D-31A08DB8764D}" presName="rootComposite" presStyleCnt="0"/>
      <dgm:spPr/>
    </dgm:pt>
    <dgm:pt modelId="{0BB72065-84CC-427D-9655-C926B3C59B7D}" type="pres">
      <dgm:prSet presAssocID="{8041F5EE-654D-418D-A68D-31A08DB8764D}" presName="rootText" presStyleLbl="node3" presStyleIdx="8" presStyleCnt="27" custScaleX="110867">
        <dgm:presLayoutVars>
          <dgm:chPref val="3"/>
        </dgm:presLayoutVars>
      </dgm:prSet>
      <dgm:spPr/>
    </dgm:pt>
    <dgm:pt modelId="{7DDF1D12-9043-4303-9D79-8AE12223159E}" type="pres">
      <dgm:prSet presAssocID="{8041F5EE-654D-418D-A68D-31A08DB8764D}" presName="rootConnector" presStyleLbl="node3" presStyleIdx="8" presStyleCnt="27"/>
      <dgm:spPr/>
    </dgm:pt>
    <dgm:pt modelId="{4154D15F-5893-4BD8-8A28-CB5011308575}" type="pres">
      <dgm:prSet presAssocID="{8041F5EE-654D-418D-A68D-31A08DB8764D}" presName="hierChild4" presStyleCnt="0"/>
      <dgm:spPr/>
    </dgm:pt>
    <dgm:pt modelId="{D58E810F-134D-4949-9758-251BDA028C4C}" type="pres">
      <dgm:prSet presAssocID="{8041F5EE-654D-418D-A68D-31A08DB8764D}" presName="hierChild5" presStyleCnt="0"/>
      <dgm:spPr/>
    </dgm:pt>
    <dgm:pt modelId="{9CE7E0F6-AE08-4448-A747-4C498C4B7E84}" type="pres">
      <dgm:prSet presAssocID="{DCEF9EBC-BC55-4EFD-8309-B74019881B9F}" presName="hierChild5" presStyleCnt="0"/>
      <dgm:spPr/>
    </dgm:pt>
    <dgm:pt modelId="{84653EB2-712B-4C9C-83B2-0853C76630DD}" type="pres">
      <dgm:prSet presAssocID="{C90301CC-D0EF-4113-8252-DDCF5F04DE3E}" presName="Name37" presStyleLbl="parChTrans1D2" presStyleIdx="2" presStyleCnt="6"/>
      <dgm:spPr/>
    </dgm:pt>
    <dgm:pt modelId="{DBF28BB1-BFB1-4D89-BF3C-11CBF4F05482}" type="pres">
      <dgm:prSet presAssocID="{83EE4A0E-3728-4C3B-AA91-A7588B978D64}" presName="hierRoot2" presStyleCnt="0">
        <dgm:presLayoutVars>
          <dgm:hierBranch val="init"/>
        </dgm:presLayoutVars>
      </dgm:prSet>
      <dgm:spPr/>
    </dgm:pt>
    <dgm:pt modelId="{4B41BF86-719B-41BE-AC09-CB435B7FD2D4}" type="pres">
      <dgm:prSet presAssocID="{83EE4A0E-3728-4C3B-AA91-A7588B978D64}" presName="rootComposite" presStyleCnt="0"/>
      <dgm:spPr/>
    </dgm:pt>
    <dgm:pt modelId="{8216BCC3-9DCC-41B1-8A77-984A9A646EE0}" type="pres">
      <dgm:prSet presAssocID="{83EE4A0E-3728-4C3B-AA91-A7588B978D64}" presName="rootText" presStyleLbl="node2" presStyleIdx="2" presStyleCnt="6" custScaleX="145510" custScaleY="161312">
        <dgm:presLayoutVars>
          <dgm:chPref val="3"/>
        </dgm:presLayoutVars>
      </dgm:prSet>
      <dgm:spPr/>
    </dgm:pt>
    <dgm:pt modelId="{A8BBDEDF-6D89-48CB-A627-90487EDBF225}" type="pres">
      <dgm:prSet presAssocID="{83EE4A0E-3728-4C3B-AA91-A7588B978D64}" presName="rootConnector" presStyleLbl="node2" presStyleIdx="2" presStyleCnt="6"/>
      <dgm:spPr/>
    </dgm:pt>
    <dgm:pt modelId="{FA16C07C-63C0-4FBF-84E2-39541E8EF9ED}" type="pres">
      <dgm:prSet presAssocID="{83EE4A0E-3728-4C3B-AA91-A7588B978D64}" presName="hierChild4" presStyleCnt="0"/>
      <dgm:spPr/>
    </dgm:pt>
    <dgm:pt modelId="{B315B545-3A2F-472B-BBCD-420F25E750FC}" type="pres">
      <dgm:prSet presAssocID="{7685C032-B76E-475E-8F67-7789D6E3608D}" presName="Name37" presStyleLbl="parChTrans1D3" presStyleIdx="9" presStyleCnt="27"/>
      <dgm:spPr/>
    </dgm:pt>
    <dgm:pt modelId="{5F4F1E9A-C0DD-4786-891A-6735D18EDC4A}" type="pres">
      <dgm:prSet presAssocID="{A84F8598-81CB-4012-B119-9AD1DD2B6378}" presName="hierRoot2" presStyleCnt="0">
        <dgm:presLayoutVars>
          <dgm:hierBranch val="init"/>
        </dgm:presLayoutVars>
      </dgm:prSet>
      <dgm:spPr/>
    </dgm:pt>
    <dgm:pt modelId="{4640A521-1028-4E9B-9B94-B8469410D371}" type="pres">
      <dgm:prSet presAssocID="{A84F8598-81CB-4012-B119-9AD1DD2B6378}" presName="rootComposite" presStyleCnt="0"/>
      <dgm:spPr/>
    </dgm:pt>
    <dgm:pt modelId="{A8EE2A9C-F0D2-4955-909E-3EBB158CAC31}" type="pres">
      <dgm:prSet presAssocID="{A84F8598-81CB-4012-B119-9AD1DD2B6378}" presName="rootText" presStyleLbl="node3" presStyleIdx="9" presStyleCnt="27" custScaleX="110867">
        <dgm:presLayoutVars>
          <dgm:chPref val="3"/>
        </dgm:presLayoutVars>
      </dgm:prSet>
      <dgm:spPr/>
    </dgm:pt>
    <dgm:pt modelId="{6C4EE59D-3AC3-42EA-BB64-742A03D87BCD}" type="pres">
      <dgm:prSet presAssocID="{A84F8598-81CB-4012-B119-9AD1DD2B6378}" presName="rootConnector" presStyleLbl="node3" presStyleIdx="9" presStyleCnt="27"/>
      <dgm:spPr/>
    </dgm:pt>
    <dgm:pt modelId="{4A5B1E25-972A-4CF8-851F-767CB0DB27D2}" type="pres">
      <dgm:prSet presAssocID="{A84F8598-81CB-4012-B119-9AD1DD2B6378}" presName="hierChild4" presStyleCnt="0"/>
      <dgm:spPr/>
    </dgm:pt>
    <dgm:pt modelId="{442B6BC3-4D2E-4CBC-A836-6652CBD02476}" type="pres">
      <dgm:prSet presAssocID="{A84F8598-81CB-4012-B119-9AD1DD2B6378}" presName="hierChild5" presStyleCnt="0"/>
      <dgm:spPr/>
    </dgm:pt>
    <dgm:pt modelId="{9E7C33B5-8028-44C2-B5C4-40CFB1643A03}" type="pres">
      <dgm:prSet presAssocID="{B0F36D93-E3A6-4E02-AE2A-C8C2AD1C67B4}" presName="Name37" presStyleLbl="parChTrans1D3" presStyleIdx="10" presStyleCnt="27"/>
      <dgm:spPr/>
    </dgm:pt>
    <dgm:pt modelId="{0E84367D-EF47-4C9A-8CCA-6D442450C05C}" type="pres">
      <dgm:prSet presAssocID="{C668D577-6C20-4F76-8F64-DE08E2AB6887}" presName="hierRoot2" presStyleCnt="0">
        <dgm:presLayoutVars>
          <dgm:hierBranch val="init"/>
        </dgm:presLayoutVars>
      </dgm:prSet>
      <dgm:spPr/>
    </dgm:pt>
    <dgm:pt modelId="{D60078DF-A7D5-4C34-8A20-BE9C7B331536}" type="pres">
      <dgm:prSet presAssocID="{C668D577-6C20-4F76-8F64-DE08E2AB6887}" presName="rootComposite" presStyleCnt="0"/>
      <dgm:spPr/>
    </dgm:pt>
    <dgm:pt modelId="{61215316-C23D-4F7B-B6BC-C1100966FA5C}" type="pres">
      <dgm:prSet presAssocID="{C668D577-6C20-4F76-8F64-DE08E2AB6887}" presName="rootText" presStyleLbl="node3" presStyleIdx="10" presStyleCnt="27" custScaleX="110867">
        <dgm:presLayoutVars>
          <dgm:chPref val="3"/>
        </dgm:presLayoutVars>
      </dgm:prSet>
      <dgm:spPr/>
    </dgm:pt>
    <dgm:pt modelId="{202128E1-5B5B-4CDA-AE0E-CE8C73D6D36C}" type="pres">
      <dgm:prSet presAssocID="{C668D577-6C20-4F76-8F64-DE08E2AB6887}" presName="rootConnector" presStyleLbl="node3" presStyleIdx="10" presStyleCnt="27"/>
      <dgm:spPr/>
    </dgm:pt>
    <dgm:pt modelId="{CDE6705A-5796-4C87-8275-38A057C6D4E3}" type="pres">
      <dgm:prSet presAssocID="{C668D577-6C20-4F76-8F64-DE08E2AB6887}" presName="hierChild4" presStyleCnt="0"/>
      <dgm:spPr/>
    </dgm:pt>
    <dgm:pt modelId="{853F61A5-7804-4CD8-A047-626F4AAECBEA}" type="pres">
      <dgm:prSet presAssocID="{C668D577-6C20-4F76-8F64-DE08E2AB6887}" presName="hierChild5" presStyleCnt="0"/>
      <dgm:spPr/>
    </dgm:pt>
    <dgm:pt modelId="{089F0313-5CD7-40DA-9F3B-CC3A7AC9ECF3}" type="pres">
      <dgm:prSet presAssocID="{527C7FB9-82C5-41DE-B2FF-E37D4015D20E}" presName="Name37" presStyleLbl="parChTrans1D3" presStyleIdx="11" presStyleCnt="27"/>
      <dgm:spPr/>
    </dgm:pt>
    <dgm:pt modelId="{D717986A-9E69-465C-8F84-EF6DBB7A32FE}" type="pres">
      <dgm:prSet presAssocID="{5936D126-3CE5-4D24-96FA-0C777FB073DB}" presName="hierRoot2" presStyleCnt="0">
        <dgm:presLayoutVars>
          <dgm:hierBranch val="init"/>
        </dgm:presLayoutVars>
      </dgm:prSet>
      <dgm:spPr/>
    </dgm:pt>
    <dgm:pt modelId="{9A41B067-C34E-45FD-B87E-229B1262DF81}" type="pres">
      <dgm:prSet presAssocID="{5936D126-3CE5-4D24-96FA-0C777FB073DB}" presName="rootComposite" presStyleCnt="0"/>
      <dgm:spPr/>
    </dgm:pt>
    <dgm:pt modelId="{65872F3A-D11E-4C7B-9E06-7C2B13C4509D}" type="pres">
      <dgm:prSet presAssocID="{5936D126-3CE5-4D24-96FA-0C777FB073DB}" presName="rootText" presStyleLbl="node3" presStyleIdx="11" presStyleCnt="27" custScaleX="110867">
        <dgm:presLayoutVars>
          <dgm:chPref val="3"/>
        </dgm:presLayoutVars>
      </dgm:prSet>
      <dgm:spPr/>
    </dgm:pt>
    <dgm:pt modelId="{904BAF1B-D457-4DBC-A1A0-78AB2BF142ED}" type="pres">
      <dgm:prSet presAssocID="{5936D126-3CE5-4D24-96FA-0C777FB073DB}" presName="rootConnector" presStyleLbl="node3" presStyleIdx="11" presStyleCnt="27"/>
      <dgm:spPr/>
    </dgm:pt>
    <dgm:pt modelId="{004C9251-33AC-4379-A70F-315D2882D098}" type="pres">
      <dgm:prSet presAssocID="{5936D126-3CE5-4D24-96FA-0C777FB073DB}" presName="hierChild4" presStyleCnt="0"/>
      <dgm:spPr/>
    </dgm:pt>
    <dgm:pt modelId="{65C88D5A-4D76-4209-BDF7-CB523A63EDF0}" type="pres">
      <dgm:prSet presAssocID="{5936D126-3CE5-4D24-96FA-0C777FB073DB}" presName="hierChild5" presStyleCnt="0"/>
      <dgm:spPr/>
    </dgm:pt>
    <dgm:pt modelId="{B928CDFC-A0CE-4719-8475-620CC570A463}" type="pres">
      <dgm:prSet presAssocID="{49A5C579-1C5D-4956-AA31-8EFF10916CB2}" presName="Name37" presStyleLbl="parChTrans1D3" presStyleIdx="12" presStyleCnt="27"/>
      <dgm:spPr/>
    </dgm:pt>
    <dgm:pt modelId="{462EF7D7-0BAE-498C-B791-4400A286A2FF}" type="pres">
      <dgm:prSet presAssocID="{1CB679DF-7C39-4162-A3A3-84B5A42FA272}" presName="hierRoot2" presStyleCnt="0">
        <dgm:presLayoutVars>
          <dgm:hierBranch val="init"/>
        </dgm:presLayoutVars>
      </dgm:prSet>
      <dgm:spPr/>
    </dgm:pt>
    <dgm:pt modelId="{9CDDAD99-C95C-41C1-98FF-5AF2C2D52D94}" type="pres">
      <dgm:prSet presAssocID="{1CB679DF-7C39-4162-A3A3-84B5A42FA272}" presName="rootComposite" presStyleCnt="0"/>
      <dgm:spPr/>
    </dgm:pt>
    <dgm:pt modelId="{12AE15F9-7E44-454F-B15F-A541822447F3}" type="pres">
      <dgm:prSet presAssocID="{1CB679DF-7C39-4162-A3A3-84B5A42FA272}" presName="rootText" presStyleLbl="node3" presStyleIdx="12" presStyleCnt="27" custScaleX="110867">
        <dgm:presLayoutVars>
          <dgm:chPref val="3"/>
        </dgm:presLayoutVars>
      </dgm:prSet>
      <dgm:spPr/>
    </dgm:pt>
    <dgm:pt modelId="{95D44A85-D905-4D8B-9ECD-47D030B7450D}" type="pres">
      <dgm:prSet presAssocID="{1CB679DF-7C39-4162-A3A3-84B5A42FA272}" presName="rootConnector" presStyleLbl="node3" presStyleIdx="12" presStyleCnt="27"/>
      <dgm:spPr/>
    </dgm:pt>
    <dgm:pt modelId="{5FA024FA-2156-46A4-B1C7-D1934BA610C4}" type="pres">
      <dgm:prSet presAssocID="{1CB679DF-7C39-4162-A3A3-84B5A42FA272}" presName="hierChild4" presStyleCnt="0"/>
      <dgm:spPr/>
    </dgm:pt>
    <dgm:pt modelId="{CF6A3B4D-6F62-43AE-8F69-4B3AA2936EFB}" type="pres">
      <dgm:prSet presAssocID="{1CB679DF-7C39-4162-A3A3-84B5A42FA272}" presName="hierChild5" presStyleCnt="0"/>
      <dgm:spPr/>
    </dgm:pt>
    <dgm:pt modelId="{D16368E6-2788-4705-B946-48A991D14711}" type="pres">
      <dgm:prSet presAssocID="{1C5BFE97-F454-4235-B4A3-4FDF5AF1008B}" presName="Name37" presStyleLbl="parChTrans1D3" presStyleIdx="13" presStyleCnt="27"/>
      <dgm:spPr/>
    </dgm:pt>
    <dgm:pt modelId="{282B7615-75D1-4FE3-950C-AC96A63B69E7}" type="pres">
      <dgm:prSet presAssocID="{6674D431-BC76-489E-860A-EE53F10A797D}" presName="hierRoot2" presStyleCnt="0">
        <dgm:presLayoutVars>
          <dgm:hierBranch val="init"/>
        </dgm:presLayoutVars>
      </dgm:prSet>
      <dgm:spPr/>
    </dgm:pt>
    <dgm:pt modelId="{7E8495C7-918E-494B-8D1B-EA9DF0741184}" type="pres">
      <dgm:prSet presAssocID="{6674D431-BC76-489E-860A-EE53F10A797D}" presName="rootComposite" presStyleCnt="0"/>
      <dgm:spPr/>
    </dgm:pt>
    <dgm:pt modelId="{4173F91F-9D02-44AC-AB3A-47B83E0F2C86}" type="pres">
      <dgm:prSet presAssocID="{6674D431-BC76-489E-860A-EE53F10A797D}" presName="rootText" presStyleLbl="node3" presStyleIdx="13" presStyleCnt="27" custScaleX="110867">
        <dgm:presLayoutVars>
          <dgm:chPref val="3"/>
        </dgm:presLayoutVars>
      </dgm:prSet>
      <dgm:spPr/>
    </dgm:pt>
    <dgm:pt modelId="{A9BF8670-A915-437C-A169-94EE08B58DD2}" type="pres">
      <dgm:prSet presAssocID="{6674D431-BC76-489E-860A-EE53F10A797D}" presName="rootConnector" presStyleLbl="node3" presStyleIdx="13" presStyleCnt="27"/>
      <dgm:spPr/>
    </dgm:pt>
    <dgm:pt modelId="{C5A25AED-EFAC-4FBB-8818-CC59804410ED}" type="pres">
      <dgm:prSet presAssocID="{6674D431-BC76-489E-860A-EE53F10A797D}" presName="hierChild4" presStyleCnt="0"/>
      <dgm:spPr/>
    </dgm:pt>
    <dgm:pt modelId="{62AC1746-F4F5-4203-BDF9-7DB51AF77740}" type="pres">
      <dgm:prSet presAssocID="{6674D431-BC76-489E-860A-EE53F10A797D}" presName="hierChild5" presStyleCnt="0"/>
      <dgm:spPr/>
    </dgm:pt>
    <dgm:pt modelId="{1254B0EB-0709-4CF1-944D-49A805035F91}" type="pres">
      <dgm:prSet presAssocID="{83EE4A0E-3728-4C3B-AA91-A7588B978D64}" presName="hierChild5" presStyleCnt="0"/>
      <dgm:spPr/>
    </dgm:pt>
    <dgm:pt modelId="{7255400A-99B7-4353-8F29-7ED144176624}" type="pres">
      <dgm:prSet presAssocID="{5F859039-B2E6-4CAE-AE49-37C65FF55269}" presName="Name37" presStyleLbl="parChTrans1D2" presStyleIdx="3" presStyleCnt="6"/>
      <dgm:spPr/>
    </dgm:pt>
    <dgm:pt modelId="{9CD8B3CA-E01C-465A-AB0C-DA8A225B6400}" type="pres">
      <dgm:prSet presAssocID="{576D8BCA-1409-49BF-8F7A-B2A42495D892}" presName="hierRoot2" presStyleCnt="0">
        <dgm:presLayoutVars>
          <dgm:hierBranch val="init"/>
        </dgm:presLayoutVars>
      </dgm:prSet>
      <dgm:spPr/>
    </dgm:pt>
    <dgm:pt modelId="{F56909BC-AA32-45E3-B0CD-5F69FC58633B}" type="pres">
      <dgm:prSet presAssocID="{576D8BCA-1409-49BF-8F7A-B2A42495D892}" presName="rootComposite" presStyleCnt="0"/>
      <dgm:spPr/>
    </dgm:pt>
    <dgm:pt modelId="{85A37C5E-1C57-46DA-B1CB-923BD80E5854}" type="pres">
      <dgm:prSet presAssocID="{576D8BCA-1409-49BF-8F7A-B2A42495D892}" presName="rootText" presStyleLbl="node2" presStyleIdx="3" presStyleCnt="6" custScaleX="145510" custScaleY="161312">
        <dgm:presLayoutVars>
          <dgm:chPref val="3"/>
        </dgm:presLayoutVars>
      </dgm:prSet>
      <dgm:spPr/>
    </dgm:pt>
    <dgm:pt modelId="{8EACF4C5-9463-4418-89C3-BAF54444E454}" type="pres">
      <dgm:prSet presAssocID="{576D8BCA-1409-49BF-8F7A-B2A42495D892}" presName="rootConnector" presStyleLbl="node2" presStyleIdx="3" presStyleCnt="6"/>
      <dgm:spPr/>
    </dgm:pt>
    <dgm:pt modelId="{F963F81B-B88F-4622-89D1-4F88163FC745}" type="pres">
      <dgm:prSet presAssocID="{576D8BCA-1409-49BF-8F7A-B2A42495D892}" presName="hierChild4" presStyleCnt="0"/>
      <dgm:spPr/>
    </dgm:pt>
    <dgm:pt modelId="{19E08825-571B-44B9-B47B-F887CDFDA067}" type="pres">
      <dgm:prSet presAssocID="{DCADF28C-92F7-4488-BBC8-D91BA6A4E1ED}" presName="Name37" presStyleLbl="parChTrans1D3" presStyleIdx="14" presStyleCnt="27"/>
      <dgm:spPr/>
    </dgm:pt>
    <dgm:pt modelId="{50EA718A-27F6-4F5B-B37D-557FB903D9A6}" type="pres">
      <dgm:prSet presAssocID="{FCAC463B-1C01-4712-AA01-028ED2A7EC1B}" presName="hierRoot2" presStyleCnt="0">
        <dgm:presLayoutVars>
          <dgm:hierBranch val="init"/>
        </dgm:presLayoutVars>
      </dgm:prSet>
      <dgm:spPr/>
    </dgm:pt>
    <dgm:pt modelId="{3920D333-D5DF-4972-9E0E-FDAFDEB97542}" type="pres">
      <dgm:prSet presAssocID="{FCAC463B-1C01-4712-AA01-028ED2A7EC1B}" presName="rootComposite" presStyleCnt="0"/>
      <dgm:spPr/>
    </dgm:pt>
    <dgm:pt modelId="{12D4D39B-636C-4511-9183-996092BCA947}" type="pres">
      <dgm:prSet presAssocID="{FCAC463B-1C01-4712-AA01-028ED2A7EC1B}" presName="rootText" presStyleLbl="node3" presStyleIdx="14" presStyleCnt="27" custScaleX="110867">
        <dgm:presLayoutVars>
          <dgm:chPref val="3"/>
        </dgm:presLayoutVars>
      </dgm:prSet>
      <dgm:spPr/>
    </dgm:pt>
    <dgm:pt modelId="{C9B6E0EA-10A8-4007-82BF-B38D88F8936D}" type="pres">
      <dgm:prSet presAssocID="{FCAC463B-1C01-4712-AA01-028ED2A7EC1B}" presName="rootConnector" presStyleLbl="node3" presStyleIdx="14" presStyleCnt="27"/>
      <dgm:spPr/>
    </dgm:pt>
    <dgm:pt modelId="{1361D6B3-207B-47E4-AA31-6ECC27D58FB4}" type="pres">
      <dgm:prSet presAssocID="{FCAC463B-1C01-4712-AA01-028ED2A7EC1B}" presName="hierChild4" presStyleCnt="0"/>
      <dgm:spPr/>
    </dgm:pt>
    <dgm:pt modelId="{61AE06A6-244F-4721-82BB-C717149BB6BD}" type="pres">
      <dgm:prSet presAssocID="{FCAC463B-1C01-4712-AA01-028ED2A7EC1B}" presName="hierChild5" presStyleCnt="0"/>
      <dgm:spPr/>
    </dgm:pt>
    <dgm:pt modelId="{CB836C62-90B0-49DD-9AA0-F5F2698A7C85}" type="pres">
      <dgm:prSet presAssocID="{8B4457F2-71F5-4DD8-B162-B335C0F1DFF6}" presName="Name37" presStyleLbl="parChTrans1D3" presStyleIdx="15" presStyleCnt="27"/>
      <dgm:spPr/>
    </dgm:pt>
    <dgm:pt modelId="{35F28E9B-9B3D-4A94-A0C2-C8DAD1EFA679}" type="pres">
      <dgm:prSet presAssocID="{C494D615-78DB-4AA7-9518-FAD54278D436}" presName="hierRoot2" presStyleCnt="0">
        <dgm:presLayoutVars>
          <dgm:hierBranch val="init"/>
        </dgm:presLayoutVars>
      </dgm:prSet>
      <dgm:spPr/>
    </dgm:pt>
    <dgm:pt modelId="{B4017A03-9E61-49AF-B48E-D6BC76926FF3}" type="pres">
      <dgm:prSet presAssocID="{C494D615-78DB-4AA7-9518-FAD54278D436}" presName="rootComposite" presStyleCnt="0"/>
      <dgm:spPr/>
    </dgm:pt>
    <dgm:pt modelId="{DAB71A12-950D-47B2-9EFC-9E12E10E486B}" type="pres">
      <dgm:prSet presAssocID="{C494D615-78DB-4AA7-9518-FAD54278D436}" presName="rootText" presStyleLbl="node3" presStyleIdx="15" presStyleCnt="27" custScaleX="110867">
        <dgm:presLayoutVars>
          <dgm:chPref val="3"/>
        </dgm:presLayoutVars>
      </dgm:prSet>
      <dgm:spPr/>
    </dgm:pt>
    <dgm:pt modelId="{D3FDEE8C-C026-4BBF-BA79-B954F1F3DE0F}" type="pres">
      <dgm:prSet presAssocID="{C494D615-78DB-4AA7-9518-FAD54278D436}" presName="rootConnector" presStyleLbl="node3" presStyleIdx="15" presStyleCnt="27"/>
      <dgm:spPr/>
    </dgm:pt>
    <dgm:pt modelId="{63F72C6E-607B-44E5-96FE-836E1C4E96AE}" type="pres">
      <dgm:prSet presAssocID="{C494D615-78DB-4AA7-9518-FAD54278D436}" presName="hierChild4" presStyleCnt="0"/>
      <dgm:spPr/>
    </dgm:pt>
    <dgm:pt modelId="{64F66410-FA81-49F0-A38C-6F17F75872FF}" type="pres">
      <dgm:prSet presAssocID="{C494D615-78DB-4AA7-9518-FAD54278D436}" presName="hierChild5" presStyleCnt="0"/>
      <dgm:spPr/>
    </dgm:pt>
    <dgm:pt modelId="{C967750E-8B4F-4733-83A6-4E1C914BC133}" type="pres">
      <dgm:prSet presAssocID="{E8D92F63-D30E-4B37-A1CB-8681F5C29DEF}" presName="Name37" presStyleLbl="parChTrans1D3" presStyleIdx="16" presStyleCnt="27"/>
      <dgm:spPr/>
    </dgm:pt>
    <dgm:pt modelId="{C7FFFC75-C6A3-4578-A762-09A75DD22A75}" type="pres">
      <dgm:prSet presAssocID="{3F3809E9-E298-4FEA-A621-8CE4100D13C4}" presName="hierRoot2" presStyleCnt="0">
        <dgm:presLayoutVars>
          <dgm:hierBranch val="init"/>
        </dgm:presLayoutVars>
      </dgm:prSet>
      <dgm:spPr/>
    </dgm:pt>
    <dgm:pt modelId="{EF92ACDA-75FC-489B-8E2E-8CA6FBD3A79D}" type="pres">
      <dgm:prSet presAssocID="{3F3809E9-E298-4FEA-A621-8CE4100D13C4}" presName="rootComposite" presStyleCnt="0"/>
      <dgm:spPr/>
    </dgm:pt>
    <dgm:pt modelId="{20CEA71D-9283-4268-86AB-A9785FC4131F}" type="pres">
      <dgm:prSet presAssocID="{3F3809E9-E298-4FEA-A621-8CE4100D13C4}" presName="rootText" presStyleLbl="node3" presStyleIdx="16" presStyleCnt="27" custScaleX="110867">
        <dgm:presLayoutVars>
          <dgm:chPref val="3"/>
        </dgm:presLayoutVars>
      </dgm:prSet>
      <dgm:spPr/>
    </dgm:pt>
    <dgm:pt modelId="{1C63A775-D566-4B1C-8663-2776E999BF83}" type="pres">
      <dgm:prSet presAssocID="{3F3809E9-E298-4FEA-A621-8CE4100D13C4}" presName="rootConnector" presStyleLbl="node3" presStyleIdx="16" presStyleCnt="27"/>
      <dgm:spPr/>
    </dgm:pt>
    <dgm:pt modelId="{2458C492-7F6E-4C12-9C4E-9131993990B0}" type="pres">
      <dgm:prSet presAssocID="{3F3809E9-E298-4FEA-A621-8CE4100D13C4}" presName="hierChild4" presStyleCnt="0"/>
      <dgm:spPr/>
    </dgm:pt>
    <dgm:pt modelId="{907C8F8A-4785-4839-BDD3-6C2905C64211}" type="pres">
      <dgm:prSet presAssocID="{3F3809E9-E298-4FEA-A621-8CE4100D13C4}" presName="hierChild5" presStyleCnt="0"/>
      <dgm:spPr/>
    </dgm:pt>
    <dgm:pt modelId="{9452F8D0-B02E-420F-91CB-802B786F872F}" type="pres">
      <dgm:prSet presAssocID="{576D8BCA-1409-49BF-8F7A-B2A42495D892}" presName="hierChild5" presStyleCnt="0"/>
      <dgm:spPr/>
    </dgm:pt>
    <dgm:pt modelId="{01A48B44-E249-4AF9-884F-AD4CD3AAEF70}" type="pres">
      <dgm:prSet presAssocID="{D125679D-5AC3-40BD-97AF-B8EFA5815CEF}" presName="Name37" presStyleLbl="parChTrans1D2" presStyleIdx="4" presStyleCnt="6"/>
      <dgm:spPr/>
    </dgm:pt>
    <dgm:pt modelId="{41F0A9CE-2FC2-4A21-A8AA-BE977CF5B1F6}" type="pres">
      <dgm:prSet presAssocID="{2C8931AC-CE14-48AD-AEF8-5370D87FFCB8}" presName="hierRoot2" presStyleCnt="0">
        <dgm:presLayoutVars>
          <dgm:hierBranch val="init"/>
        </dgm:presLayoutVars>
      </dgm:prSet>
      <dgm:spPr/>
    </dgm:pt>
    <dgm:pt modelId="{FADEC528-5696-4590-A8C5-32011119B3D2}" type="pres">
      <dgm:prSet presAssocID="{2C8931AC-CE14-48AD-AEF8-5370D87FFCB8}" presName="rootComposite" presStyleCnt="0"/>
      <dgm:spPr/>
    </dgm:pt>
    <dgm:pt modelId="{6B991250-2324-46E5-B5E1-0CF86AE1ED06}" type="pres">
      <dgm:prSet presAssocID="{2C8931AC-CE14-48AD-AEF8-5370D87FFCB8}" presName="rootText" presStyleLbl="node2" presStyleIdx="4" presStyleCnt="6" custScaleX="150259" custScaleY="161312">
        <dgm:presLayoutVars>
          <dgm:chPref val="3"/>
        </dgm:presLayoutVars>
      </dgm:prSet>
      <dgm:spPr/>
    </dgm:pt>
    <dgm:pt modelId="{6228ADA2-B562-4557-B595-186BD9C010D5}" type="pres">
      <dgm:prSet presAssocID="{2C8931AC-CE14-48AD-AEF8-5370D87FFCB8}" presName="rootConnector" presStyleLbl="node2" presStyleIdx="4" presStyleCnt="6"/>
      <dgm:spPr/>
    </dgm:pt>
    <dgm:pt modelId="{F04A631F-5C90-4050-95A1-FA49253E7075}" type="pres">
      <dgm:prSet presAssocID="{2C8931AC-CE14-48AD-AEF8-5370D87FFCB8}" presName="hierChild4" presStyleCnt="0"/>
      <dgm:spPr/>
    </dgm:pt>
    <dgm:pt modelId="{7B77C2F7-DBA4-468F-873A-28C847997D82}" type="pres">
      <dgm:prSet presAssocID="{EA620BD0-B56F-41B5-AE86-C6CB1AEF132B}" presName="Name37" presStyleLbl="parChTrans1D3" presStyleIdx="17" presStyleCnt="27"/>
      <dgm:spPr/>
    </dgm:pt>
    <dgm:pt modelId="{FE124580-43D2-4299-B20B-9B27A1E3CCA1}" type="pres">
      <dgm:prSet presAssocID="{C8B9F96C-A7F6-47E9-8E14-2AA9242DCE05}" presName="hierRoot2" presStyleCnt="0">
        <dgm:presLayoutVars>
          <dgm:hierBranch val="init"/>
        </dgm:presLayoutVars>
      </dgm:prSet>
      <dgm:spPr/>
    </dgm:pt>
    <dgm:pt modelId="{4300FE15-C9F7-4764-8D50-9E35614AABF6}" type="pres">
      <dgm:prSet presAssocID="{C8B9F96C-A7F6-47E9-8E14-2AA9242DCE05}" presName="rootComposite" presStyleCnt="0"/>
      <dgm:spPr/>
    </dgm:pt>
    <dgm:pt modelId="{FAC0F6F3-D8A3-4111-A9C7-54CF61F3958E}" type="pres">
      <dgm:prSet presAssocID="{C8B9F96C-A7F6-47E9-8E14-2AA9242DCE05}" presName="rootText" presStyleLbl="node3" presStyleIdx="17" presStyleCnt="27" custScaleX="110867">
        <dgm:presLayoutVars>
          <dgm:chPref val="3"/>
        </dgm:presLayoutVars>
      </dgm:prSet>
      <dgm:spPr/>
    </dgm:pt>
    <dgm:pt modelId="{3D5AC69B-5141-4317-A71F-7B74FE264D46}" type="pres">
      <dgm:prSet presAssocID="{C8B9F96C-A7F6-47E9-8E14-2AA9242DCE05}" presName="rootConnector" presStyleLbl="node3" presStyleIdx="17" presStyleCnt="27"/>
      <dgm:spPr/>
    </dgm:pt>
    <dgm:pt modelId="{AA56CCE8-1DAF-4110-BCD6-5FE769AB2344}" type="pres">
      <dgm:prSet presAssocID="{C8B9F96C-A7F6-47E9-8E14-2AA9242DCE05}" presName="hierChild4" presStyleCnt="0"/>
      <dgm:spPr/>
    </dgm:pt>
    <dgm:pt modelId="{9BBE3B1E-C6F1-4887-BBD9-76543F8284CF}" type="pres">
      <dgm:prSet presAssocID="{C8B9F96C-A7F6-47E9-8E14-2AA9242DCE05}" presName="hierChild5" presStyleCnt="0"/>
      <dgm:spPr/>
    </dgm:pt>
    <dgm:pt modelId="{0CCC4EB6-E005-4CED-8563-FA79260DFA54}" type="pres">
      <dgm:prSet presAssocID="{9496F28E-C71E-405E-A1BE-9D49F7523FA9}" presName="Name37" presStyleLbl="parChTrans1D3" presStyleIdx="18" presStyleCnt="27"/>
      <dgm:spPr/>
    </dgm:pt>
    <dgm:pt modelId="{EAE6788A-999D-4DCE-80C2-3034A3DD756B}" type="pres">
      <dgm:prSet presAssocID="{98B289DE-5898-4E1B-AEBF-D43EC612478B}" presName="hierRoot2" presStyleCnt="0">
        <dgm:presLayoutVars>
          <dgm:hierBranch val="init"/>
        </dgm:presLayoutVars>
      </dgm:prSet>
      <dgm:spPr/>
    </dgm:pt>
    <dgm:pt modelId="{054F0672-BADE-423C-A584-B8E9719AA796}" type="pres">
      <dgm:prSet presAssocID="{98B289DE-5898-4E1B-AEBF-D43EC612478B}" presName="rootComposite" presStyleCnt="0"/>
      <dgm:spPr/>
    </dgm:pt>
    <dgm:pt modelId="{E68CA43A-126A-41B8-AFBE-AE7660A1223A}" type="pres">
      <dgm:prSet presAssocID="{98B289DE-5898-4E1B-AEBF-D43EC612478B}" presName="rootText" presStyleLbl="node3" presStyleIdx="18" presStyleCnt="27" custScaleX="110867">
        <dgm:presLayoutVars>
          <dgm:chPref val="3"/>
        </dgm:presLayoutVars>
      </dgm:prSet>
      <dgm:spPr/>
    </dgm:pt>
    <dgm:pt modelId="{41EB363F-3C7C-4140-9FFD-624200231CF6}" type="pres">
      <dgm:prSet presAssocID="{98B289DE-5898-4E1B-AEBF-D43EC612478B}" presName="rootConnector" presStyleLbl="node3" presStyleIdx="18" presStyleCnt="27"/>
      <dgm:spPr/>
    </dgm:pt>
    <dgm:pt modelId="{94D860F1-04CA-438E-987C-EE8F22D31AD7}" type="pres">
      <dgm:prSet presAssocID="{98B289DE-5898-4E1B-AEBF-D43EC612478B}" presName="hierChild4" presStyleCnt="0"/>
      <dgm:spPr/>
    </dgm:pt>
    <dgm:pt modelId="{605A3232-69C6-4BD8-A358-FC1AB5A2636A}" type="pres">
      <dgm:prSet presAssocID="{98B289DE-5898-4E1B-AEBF-D43EC612478B}" presName="hierChild5" presStyleCnt="0"/>
      <dgm:spPr/>
    </dgm:pt>
    <dgm:pt modelId="{1B75B792-D048-4DE8-9CA0-49893BC571FB}" type="pres">
      <dgm:prSet presAssocID="{8560DEEC-D7AF-44CA-B32B-AF5D7826956D}" presName="Name37" presStyleLbl="parChTrans1D3" presStyleIdx="19" presStyleCnt="27"/>
      <dgm:spPr/>
    </dgm:pt>
    <dgm:pt modelId="{E1554B7E-42DC-405D-8D72-5DDFC9897F41}" type="pres">
      <dgm:prSet presAssocID="{FC75ACF7-6A04-4981-8819-20724884421A}" presName="hierRoot2" presStyleCnt="0">
        <dgm:presLayoutVars>
          <dgm:hierBranch val="init"/>
        </dgm:presLayoutVars>
      </dgm:prSet>
      <dgm:spPr/>
    </dgm:pt>
    <dgm:pt modelId="{48046746-2A95-415C-BA4F-7EC667F1B4C0}" type="pres">
      <dgm:prSet presAssocID="{FC75ACF7-6A04-4981-8819-20724884421A}" presName="rootComposite" presStyleCnt="0"/>
      <dgm:spPr/>
    </dgm:pt>
    <dgm:pt modelId="{BA05B863-6D6E-45E9-BE9D-F7491B3E41DF}" type="pres">
      <dgm:prSet presAssocID="{FC75ACF7-6A04-4981-8819-20724884421A}" presName="rootText" presStyleLbl="node3" presStyleIdx="19" presStyleCnt="27" custScaleX="110867">
        <dgm:presLayoutVars>
          <dgm:chPref val="3"/>
        </dgm:presLayoutVars>
      </dgm:prSet>
      <dgm:spPr/>
    </dgm:pt>
    <dgm:pt modelId="{E1249B9F-44ED-4C4F-ADE6-C459A5F0FE4D}" type="pres">
      <dgm:prSet presAssocID="{FC75ACF7-6A04-4981-8819-20724884421A}" presName="rootConnector" presStyleLbl="node3" presStyleIdx="19" presStyleCnt="27"/>
      <dgm:spPr/>
    </dgm:pt>
    <dgm:pt modelId="{7C4C74C2-4C65-4776-AC59-7D33498D4915}" type="pres">
      <dgm:prSet presAssocID="{FC75ACF7-6A04-4981-8819-20724884421A}" presName="hierChild4" presStyleCnt="0"/>
      <dgm:spPr/>
    </dgm:pt>
    <dgm:pt modelId="{7A93DB87-D760-4D66-A4C2-0A8473A9AC4B}" type="pres">
      <dgm:prSet presAssocID="{FC75ACF7-6A04-4981-8819-20724884421A}" presName="hierChild5" presStyleCnt="0"/>
      <dgm:spPr/>
    </dgm:pt>
    <dgm:pt modelId="{FF3C3447-E4F0-47EC-BBA3-96B5769B5A2B}" type="pres">
      <dgm:prSet presAssocID="{F837F834-4AC5-4358-9182-2A30E99D465B}" presName="Name37" presStyleLbl="parChTrans1D3" presStyleIdx="20" presStyleCnt="27"/>
      <dgm:spPr/>
    </dgm:pt>
    <dgm:pt modelId="{D2B1655E-CA09-4280-A505-820408313012}" type="pres">
      <dgm:prSet presAssocID="{0B805E82-A533-48A8-BE75-26A11993D329}" presName="hierRoot2" presStyleCnt="0">
        <dgm:presLayoutVars>
          <dgm:hierBranch val="init"/>
        </dgm:presLayoutVars>
      </dgm:prSet>
      <dgm:spPr/>
    </dgm:pt>
    <dgm:pt modelId="{A8F2813E-6943-4559-8A16-BD7FEB44D558}" type="pres">
      <dgm:prSet presAssocID="{0B805E82-A533-48A8-BE75-26A11993D329}" presName="rootComposite" presStyleCnt="0"/>
      <dgm:spPr/>
    </dgm:pt>
    <dgm:pt modelId="{B75E5312-6FE6-4BDE-ABDF-B621FBE628EF}" type="pres">
      <dgm:prSet presAssocID="{0B805E82-A533-48A8-BE75-26A11993D329}" presName="rootText" presStyleLbl="node3" presStyleIdx="20" presStyleCnt="27" custScaleX="110867">
        <dgm:presLayoutVars>
          <dgm:chPref val="3"/>
        </dgm:presLayoutVars>
      </dgm:prSet>
      <dgm:spPr/>
    </dgm:pt>
    <dgm:pt modelId="{AE163CF8-B66E-4F1B-8CDE-43D55BE9765A}" type="pres">
      <dgm:prSet presAssocID="{0B805E82-A533-48A8-BE75-26A11993D329}" presName="rootConnector" presStyleLbl="node3" presStyleIdx="20" presStyleCnt="27"/>
      <dgm:spPr/>
    </dgm:pt>
    <dgm:pt modelId="{1086EC8E-AB93-4792-A358-48AC25868463}" type="pres">
      <dgm:prSet presAssocID="{0B805E82-A533-48A8-BE75-26A11993D329}" presName="hierChild4" presStyleCnt="0"/>
      <dgm:spPr/>
    </dgm:pt>
    <dgm:pt modelId="{DED14A83-0A74-4A2F-AA50-CFB67AE61ADA}" type="pres">
      <dgm:prSet presAssocID="{0B805E82-A533-48A8-BE75-26A11993D329}" presName="hierChild5" presStyleCnt="0"/>
      <dgm:spPr/>
    </dgm:pt>
    <dgm:pt modelId="{68613654-5796-410D-A788-AFDDD1A78C5E}" type="pres">
      <dgm:prSet presAssocID="{9F61F8CA-1E9E-4335-8EC5-4679A336E48A}" presName="Name37" presStyleLbl="parChTrans1D3" presStyleIdx="21" presStyleCnt="27"/>
      <dgm:spPr/>
    </dgm:pt>
    <dgm:pt modelId="{47878DEA-F339-446D-86AD-13238CB4469D}" type="pres">
      <dgm:prSet presAssocID="{4FD95B91-7F8A-4983-96E0-F15DF786F0CD}" presName="hierRoot2" presStyleCnt="0">
        <dgm:presLayoutVars>
          <dgm:hierBranch val="init"/>
        </dgm:presLayoutVars>
      </dgm:prSet>
      <dgm:spPr/>
    </dgm:pt>
    <dgm:pt modelId="{7D2089BB-1A18-4181-9B0B-290AAB493A02}" type="pres">
      <dgm:prSet presAssocID="{4FD95B91-7F8A-4983-96E0-F15DF786F0CD}" presName="rootComposite" presStyleCnt="0"/>
      <dgm:spPr/>
    </dgm:pt>
    <dgm:pt modelId="{6A14B94A-C4DC-444B-A3EC-47215228233B}" type="pres">
      <dgm:prSet presAssocID="{4FD95B91-7F8A-4983-96E0-F15DF786F0CD}" presName="rootText" presStyleLbl="node3" presStyleIdx="21" presStyleCnt="27" custScaleX="110867">
        <dgm:presLayoutVars>
          <dgm:chPref val="3"/>
        </dgm:presLayoutVars>
      </dgm:prSet>
      <dgm:spPr/>
    </dgm:pt>
    <dgm:pt modelId="{B3830537-1241-4949-8312-C1A03695FEFC}" type="pres">
      <dgm:prSet presAssocID="{4FD95B91-7F8A-4983-96E0-F15DF786F0CD}" presName="rootConnector" presStyleLbl="node3" presStyleIdx="21" presStyleCnt="27"/>
      <dgm:spPr/>
    </dgm:pt>
    <dgm:pt modelId="{447E9EA5-4EC0-421D-863F-9094B2EDBC61}" type="pres">
      <dgm:prSet presAssocID="{4FD95B91-7F8A-4983-96E0-F15DF786F0CD}" presName="hierChild4" presStyleCnt="0"/>
      <dgm:spPr/>
    </dgm:pt>
    <dgm:pt modelId="{B12EBA05-BC87-4D90-8B41-8676D05072DD}" type="pres">
      <dgm:prSet presAssocID="{4FD95B91-7F8A-4983-96E0-F15DF786F0CD}" presName="hierChild5" presStyleCnt="0"/>
      <dgm:spPr/>
    </dgm:pt>
    <dgm:pt modelId="{3A046781-8479-46B5-82A6-02A137645845}" type="pres">
      <dgm:prSet presAssocID="{2C8931AC-CE14-48AD-AEF8-5370D87FFCB8}" presName="hierChild5" presStyleCnt="0"/>
      <dgm:spPr/>
    </dgm:pt>
    <dgm:pt modelId="{4E64AC4C-1FA9-4FAB-AFCD-45ED510F374A}" type="pres">
      <dgm:prSet presAssocID="{784A1926-BFA3-472D-ADEC-894B00502C1B}" presName="Name37" presStyleLbl="parChTrans1D2" presStyleIdx="5" presStyleCnt="6"/>
      <dgm:spPr/>
    </dgm:pt>
    <dgm:pt modelId="{AFA14492-839F-4460-A665-AA82F5D50CB8}" type="pres">
      <dgm:prSet presAssocID="{432B34E1-B986-4669-A9A3-285A0DEC466B}" presName="hierRoot2" presStyleCnt="0">
        <dgm:presLayoutVars>
          <dgm:hierBranch val="init"/>
        </dgm:presLayoutVars>
      </dgm:prSet>
      <dgm:spPr/>
    </dgm:pt>
    <dgm:pt modelId="{8CC51A6E-783A-41B9-82BA-1BA72648DA41}" type="pres">
      <dgm:prSet presAssocID="{432B34E1-B986-4669-A9A3-285A0DEC466B}" presName="rootComposite" presStyleCnt="0"/>
      <dgm:spPr/>
    </dgm:pt>
    <dgm:pt modelId="{70FE4B06-C43C-4AEE-9A4C-5F1994196928}" type="pres">
      <dgm:prSet presAssocID="{432B34E1-B986-4669-A9A3-285A0DEC466B}" presName="rootText" presStyleLbl="node2" presStyleIdx="5" presStyleCnt="6" custScaleX="145510" custScaleY="161312">
        <dgm:presLayoutVars>
          <dgm:chPref val="3"/>
        </dgm:presLayoutVars>
      </dgm:prSet>
      <dgm:spPr/>
    </dgm:pt>
    <dgm:pt modelId="{1AE7D1AD-A212-465C-90C5-D99D80419A2A}" type="pres">
      <dgm:prSet presAssocID="{432B34E1-B986-4669-A9A3-285A0DEC466B}" presName="rootConnector" presStyleLbl="node2" presStyleIdx="5" presStyleCnt="6"/>
      <dgm:spPr/>
    </dgm:pt>
    <dgm:pt modelId="{71E55324-3090-46E9-B128-05D850E37D22}" type="pres">
      <dgm:prSet presAssocID="{432B34E1-B986-4669-A9A3-285A0DEC466B}" presName="hierChild4" presStyleCnt="0"/>
      <dgm:spPr/>
    </dgm:pt>
    <dgm:pt modelId="{3445C331-E049-432B-9F99-1E53D3BB49DA}" type="pres">
      <dgm:prSet presAssocID="{612F4E7E-566F-474F-83B0-E82F43C0C33C}" presName="Name37" presStyleLbl="parChTrans1D3" presStyleIdx="22" presStyleCnt="27"/>
      <dgm:spPr/>
    </dgm:pt>
    <dgm:pt modelId="{876859B6-F747-46E6-ABDA-971EC2473A52}" type="pres">
      <dgm:prSet presAssocID="{41A1AC03-7815-4082-9109-C71362B89A3E}" presName="hierRoot2" presStyleCnt="0">
        <dgm:presLayoutVars>
          <dgm:hierBranch val="init"/>
        </dgm:presLayoutVars>
      </dgm:prSet>
      <dgm:spPr/>
    </dgm:pt>
    <dgm:pt modelId="{0E2CB247-C80D-46FC-AC54-222EC3B6D85E}" type="pres">
      <dgm:prSet presAssocID="{41A1AC03-7815-4082-9109-C71362B89A3E}" presName="rootComposite" presStyleCnt="0"/>
      <dgm:spPr/>
    </dgm:pt>
    <dgm:pt modelId="{2EB2929D-82D8-455F-A9EA-37F08A3DC6E4}" type="pres">
      <dgm:prSet presAssocID="{41A1AC03-7815-4082-9109-C71362B89A3E}" presName="rootText" presStyleLbl="node3" presStyleIdx="22" presStyleCnt="27" custScaleX="110867">
        <dgm:presLayoutVars>
          <dgm:chPref val="3"/>
        </dgm:presLayoutVars>
      </dgm:prSet>
      <dgm:spPr/>
    </dgm:pt>
    <dgm:pt modelId="{62DBFC3C-0478-47A3-A6CD-030EA97650B6}" type="pres">
      <dgm:prSet presAssocID="{41A1AC03-7815-4082-9109-C71362B89A3E}" presName="rootConnector" presStyleLbl="node3" presStyleIdx="22" presStyleCnt="27"/>
      <dgm:spPr/>
    </dgm:pt>
    <dgm:pt modelId="{3EE446F6-007D-402A-A3C4-312C67D43825}" type="pres">
      <dgm:prSet presAssocID="{41A1AC03-7815-4082-9109-C71362B89A3E}" presName="hierChild4" presStyleCnt="0"/>
      <dgm:spPr/>
    </dgm:pt>
    <dgm:pt modelId="{2C855815-CCAE-4480-91A2-8E58A46614F7}" type="pres">
      <dgm:prSet presAssocID="{41A1AC03-7815-4082-9109-C71362B89A3E}" presName="hierChild5" presStyleCnt="0"/>
      <dgm:spPr/>
    </dgm:pt>
    <dgm:pt modelId="{9C49227D-9B67-4B01-A9F2-5FF2E44C3BD8}" type="pres">
      <dgm:prSet presAssocID="{1A051630-23F2-4E27-A990-68AB44FAB85D}" presName="Name37" presStyleLbl="parChTrans1D3" presStyleIdx="23" presStyleCnt="27"/>
      <dgm:spPr/>
    </dgm:pt>
    <dgm:pt modelId="{CE8D93FF-0305-4407-8A0A-54C777E21B22}" type="pres">
      <dgm:prSet presAssocID="{47833B5C-5B92-4080-92F3-597592365EEC}" presName="hierRoot2" presStyleCnt="0">
        <dgm:presLayoutVars>
          <dgm:hierBranch val="init"/>
        </dgm:presLayoutVars>
      </dgm:prSet>
      <dgm:spPr/>
    </dgm:pt>
    <dgm:pt modelId="{9A62C2A5-C7E5-440A-8DA9-F54289B14C9E}" type="pres">
      <dgm:prSet presAssocID="{47833B5C-5B92-4080-92F3-597592365EEC}" presName="rootComposite" presStyleCnt="0"/>
      <dgm:spPr/>
    </dgm:pt>
    <dgm:pt modelId="{AD36608B-7CE4-4AF9-A61F-3705758F695E}" type="pres">
      <dgm:prSet presAssocID="{47833B5C-5B92-4080-92F3-597592365EEC}" presName="rootText" presStyleLbl="node3" presStyleIdx="23" presStyleCnt="27" custScaleX="110867">
        <dgm:presLayoutVars>
          <dgm:chPref val="3"/>
        </dgm:presLayoutVars>
      </dgm:prSet>
      <dgm:spPr/>
    </dgm:pt>
    <dgm:pt modelId="{1D5C99B7-3099-4F57-896C-93C3D2F31CDE}" type="pres">
      <dgm:prSet presAssocID="{47833B5C-5B92-4080-92F3-597592365EEC}" presName="rootConnector" presStyleLbl="node3" presStyleIdx="23" presStyleCnt="27"/>
      <dgm:spPr/>
    </dgm:pt>
    <dgm:pt modelId="{A7CBFEB3-7B9E-4E19-AF88-D4E98A2112CC}" type="pres">
      <dgm:prSet presAssocID="{47833B5C-5B92-4080-92F3-597592365EEC}" presName="hierChild4" presStyleCnt="0"/>
      <dgm:spPr/>
    </dgm:pt>
    <dgm:pt modelId="{A366AE22-2700-4D01-81CB-520F5CEA9D80}" type="pres">
      <dgm:prSet presAssocID="{47833B5C-5B92-4080-92F3-597592365EEC}" presName="hierChild5" presStyleCnt="0"/>
      <dgm:spPr/>
    </dgm:pt>
    <dgm:pt modelId="{2BBB1F5E-6D14-46A6-8BED-270B75F7A60F}" type="pres">
      <dgm:prSet presAssocID="{EBA12DFD-535B-4027-9D39-938A0DA4F3D6}" presName="Name37" presStyleLbl="parChTrans1D3" presStyleIdx="24" presStyleCnt="27"/>
      <dgm:spPr/>
    </dgm:pt>
    <dgm:pt modelId="{5A9F633E-5154-435C-8C06-A70AADE11C7D}" type="pres">
      <dgm:prSet presAssocID="{98524216-BA89-44CC-A159-81930DD7A571}" presName="hierRoot2" presStyleCnt="0">
        <dgm:presLayoutVars>
          <dgm:hierBranch val="init"/>
        </dgm:presLayoutVars>
      </dgm:prSet>
      <dgm:spPr/>
    </dgm:pt>
    <dgm:pt modelId="{7E2EE16E-95A6-4D42-B1FA-EB236D7A6C9D}" type="pres">
      <dgm:prSet presAssocID="{98524216-BA89-44CC-A159-81930DD7A571}" presName="rootComposite" presStyleCnt="0"/>
      <dgm:spPr/>
    </dgm:pt>
    <dgm:pt modelId="{5040B66A-0729-44E9-8EDE-58296E869779}" type="pres">
      <dgm:prSet presAssocID="{98524216-BA89-44CC-A159-81930DD7A571}" presName="rootText" presStyleLbl="node3" presStyleIdx="24" presStyleCnt="27" custScaleX="110867">
        <dgm:presLayoutVars>
          <dgm:chPref val="3"/>
        </dgm:presLayoutVars>
      </dgm:prSet>
      <dgm:spPr/>
    </dgm:pt>
    <dgm:pt modelId="{59397860-2B45-44C1-8418-45C84B459616}" type="pres">
      <dgm:prSet presAssocID="{98524216-BA89-44CC-A159-81930DD7A571}" presName="rootConnector" presStyleLbl="node3" presStyleIdx="24" presStyleCnt="27"/>
      <dgm:spPr/>
    </dgm:pt>
    <dgm:pt modelId="{2ED00936-6D67-4939-995D-B05F61B3516E}" type="pres">
      <dgm:prSet presAssocID="{98524216-BA89-44CC-A159-81930DD7A571}" presName="hierChild4" presStyleCnt="0"/>
      <dgm:spPr/>
    </dgm:pt>
    <dgm:pt modelId="{DB368009-9455-4374-868A-01AF758E9C70}" type="pres">
      <dgm:prSet presAssocID="{98524216-BA89-44CC-A159-81930DD7A571}" presName="hierChild5" presStyleCnt="0"/>
      <dgm:spPr/>
    </dgm:pt>
    <dgm:pt modelId="{8FF69333-221C-4394-8A60-5F0F6E1C271B}" type="pres">
      <dgm:prSet presAssocID="{02E56927-6476-4898-8704-BABEF2B63764}" presName="Name37" presStyleLbl="parChTrans1D3" presStyleIdx="25" presStyleCnt="27"/>
      <dgm:spPr/>
    </dgm:pt>
    <dgm:pt modelId="{A5A5F36B-F71E-4C94-9420-E85E1D7FBC7B}" type="pres">
      <dgm:prSet presAssocID="{476B0C24-025E-48C8-845C-ECA941388606}" presName="hierRoot2" presStyleCnt="0">
        <dgm:presLayoutVars>
          <dgm:hierBranch val="init"/>
        </dgm:presLayoutVars>
      </dgm:prSet>
      <dgm:spPr/>
    </dgm:pt>
    <dgm:pt modelId="{A6D313E9-EDA4-4321-8DE1-2FE6BD17E132}" type="pres">
      <dgm:prSet presAssocID="{476B0C24-025E-48C8-845C-ECA941388606}" presName="rootComposite" presStyleCnt="0"/>
      <dgm:spPr/>
    </dgm:pt>
    <dgm:pt modelId="{1C61FA29-B30A-4CD0-8A53-02F5245F1BC0}" type="pres">
      <dgm:prSet presAssocID="{476B0C24-025E-48C8-845C-ECA941388606}" presName="rootText" presStyleLbl="node3" presStyleIdx="25" presStyleCnt="27" custScaleX="110867">
        <dgm:presLayoutVars>
          <dgm:chPref val="3"/>
        </dgm:presLayoutVars>
      </dgm:prSet>
      <dgm:spPr/>
    </dgm:pt>
    <dgm:pt modelId="{D38998B3-A878-4BC0-831B-8C80E38E12B7}" type="pres">
      <dgm:prSet presAssocID="{476B0C24-025E-48C8-845C-ECA941388606}" presName="rootConnector" presStyleLbl="node3" presStyleIdx="25" presStyleCnt="27"/>
      <dgm:spPr/>
    </dgm:pt>
    <dgm:pt modelId="{CF796C87-BAEB-4964-B354-DBD5E7EE7333}" type="pres">
      <dgm:prSet presAssocID="{476B0C24-025E-48C8-845C-ECA941388606}" presName="hierChild4" presStyleCnt="0"/>
      <dgm:spPr/>
    </dgm:pt>
    <dgm:pt modelId="{90CEC1F8-052A-4F4F-90A7-2DEB87775414}" type="pres">
      <dgm:prSet presAssocID="{476B0C24-025E-48C8-845C-ECA941388606}" presName="hierChild5" presStyleCnt="0"/>
      <dgm:spPr/>
    </dgm:pt>
    <dgm:pt modelId="{83D3AB49-B25F-4C70-B4A8-C5E03C231764}" type="pres">
      <dgm:prSet presAssocID="{9C416F8B-54AB-46BD-9A15-6C9F2C9B8255}" presName="Name37" presStyleLbl="parChTrans1D3" presStyleIdx="26" presStyleCnt="27"/>
      <dgm:spPr/>
    </dgm:pt>
    <dgm:pt modelId="{7618521B-3F0C-43E0-86D8-C89FBEC5F8C3}" type="pres">
      <dgm:prSet presAssocID="{0202E496-D13C-4A12-AE0B-3335E0E4C536}" presName="hierRoot2" presStyleCnt="0">
        <dgm:presLayoutVars>
          <dgm:hierBranch val="init"/>
        </dgm:presLayoutVars>
      </dgm:prSet>
      <dgm:spPr/>
    </dgm:pt>
    <dgm:pt modelId="{A75C39F6-E937-4BCC-A258-86A2F02742DC}" type="pres">
      <dgm:prSet presAssocID="{0202E496-D13C-4A12-AE0B-3335E0E4C536}" presName="rootComposite" presStyleCnt="0"/>
      <dgm:spPr/>
    </dgm:pt>
    <dgm:pt modelId="{8AEC2318-5D95-4A8B-83E2-2EBACE4DDAF7}" type="pres">
      <dgm:prSet presAssocID="{0202E496-D13C-4A12-AE0B-3335E0E4C536}" presName="rootText" presStyleLbl="node3" presStyleIdx="26" presStyleCnt="27" custScaleX="110867">
        <dgm:presLayoutVars>
          <dgm:chPref val="3"/>
        </dgm:presLayoutVars>
      </dgm:prSet>
      <dgm:spPr/>
    </dgm:pt>
    <dgm:pt modelId="{6A8B9889-42B2-4068-929F-9EDE1D2CB28D}" type="pres">
      <dgm:prSet presAssocID="{0202E496-D13C-4A12-AE0B-3335E0E4C536}" presName="rootConnector" presStyleLbl="node3" presStyleIdx="26" presStyleCnt="27"/>
      <dgm:spPr/>
    </dgm:pt>
    <dgm:pt modelId="{46625F2A-E3B5-43C2-B9AB-117F9443D8AE}" type="pres">
      <dgm:prSet presAssocID="{0202E496-D13C-4A12-AE0B-3335E0E4C536}" presName="hierChild4" presStyleCnt="0"/>
      <dgm:spPr/>
    </dgm:pt>
    <dgm:pt modelId="{372F881F-B87A-415C-B365-8F8E88BC2AA3}" type="pres">
      <dgm:prSet presAssocID="{0202E496-D13C-4A12-AE0B-3335E0E4C536}" presName="hierChild5" presStyleCnt="0"/>
      <dgm:spPr/>
    </dgm:pt>
    <dgm:pt modelId="{A69735A8-5785-44DA-AD44-F60930EAB49A}" type="pres">
      <dgm:prSet presAssocID="{432B34E1-B986-4669-A9A3-285A0DEC466B}" presName="hierChild5" presStyleCnt="0"/>
      <dgm:spPr/>
    </dgm:pt>
    <dgm:pt modelId="{97DF8BD2-F5F6-491F-87B7-405C203D3FDC}" type="pres">
      <dgm:prSet presAssocID="{50D647ED-FCDC-4978-B6AB-F4F786DF154C}" presName="hierChild3" presStyleCnt="0"/>
      <dgm:spPr/>
    </dgm:pt>
  </dgm:ptLst>
  <dgm:cxnLst>
    <dgm:cxn modelId="{08175A02-F244-DF48-B344-2670E4AC3736}" type="presOf" srcId="{576D8BCA-1409-49BF-8F7A-B2A42495D892}" destId="{8EACF4C5-9463-4418-89C3-BAF54444E454}" srcOrd="1" destOrd="0" presId="urn:microsoft.com/office/officeart/2005/8/layout/orgChart1"/>
    <dgm:cxn modelId="{D4FFD404-07C7-B04F-8295-9A6CCAED9D5B}" type="presOf" srcId="{E9533FCC-F716-45C4-B5DB-6DE7186249FF}" destId="{526F2D7A-01E2-40CF-96FC-CDDC93059733}" srcOrd="0" destOrd="0" presId="urn:microsoft.com/office/officeart/2005/8/layout/orgChart1"/>
    <dgm:cxn modelId="{B7EE5706-C4D9-4398-B9A5-3E966FEE2057}" srcId="{2C8931AC-CE14-48AD-AEF8-5370D87FFCB8}" destId="{C8B9F96C-A7F6-47E9-8E14-2AA9242DCE05}" srcOrd="0" destOrd="0" parTransId="{EA620BD0-B56F-41B5-AE86-C6CB1AEF132B}" sibTransId="{D78F5BDB-9471-456E-AF9F-2EDAC80AB494}"/>
    <dgm:cxn modelId="{62B8E808-0F65-4734-90D4-A307D13E2D63}" srcId="{432B34E1-B986-4669-A9A3-285A0DEC466B}" destId="{98524216-BA89-44CC-A159-81930DD7A571}" srcOrd="2" destOrd="0" parTransId="{EBA12DFD-535B-4027-9D39-938A0DA4F3D6}" sibTransId="{01C63C1D-4759-4AF8-A2AA-8084434CBB9A}"/>
    <dgm:cxn modelId="{1D9F9A09-9075-E54C-8F75-EA29D48D2284}" type="presOf" srcId="{6674D431-BC76-489E-860A-EE53F10A797D}" destId="{A9BF8670-A915-437C-A169-94EE08B58DD2}" srcOrd="1" destOrd="0" presId="urn:microsoft.com/office/officeart/2005/8/layout/orgChart1"/>
    <dgm:cxn modelId="{4F3ED609-25B4-0348-985F-F67644AEA2E4}" type="presOf" srcId="{C80A78E8-2801-48CA-A3B1-E3789893BCFD}" destId="{8A867EC6-8F70-4574-A77E-7BEEA5C95D1B}" srcOrd="0" destOrd="0" presId="urn:microsoft.com/office/officeart/2005/8/layout/orgChart1"/>
    <dgm:cxn modelId="{E710DE11-66A2-7A44-AAF3-F026FE50443E}" type="presOf" srcId="{FC75ACF7-6A04-4981-8819-20724884421A}" destId="{E1249B9F-44ED-4C4F-ADE6-C459A5F0FE4D}" srcOrd="1" destOrd="0" presId="urn:microsoft.com/office/officeart/2005/8/layout/orgChart1"/>
    <dgm:cxn modelId="{E5B8F711-EC56-D047-9BF8-6115D5B0DFCA}" type="presOf" srcId="{DCEF9EBC-BC55-4EFD-8309-B74019881B9F}" destId="{8B680D88-96DF-4B0A-8200-AF218A67D2AA}" srcOrd="1" destOrd="0" presId="urn:microsoft.com/office/officeart/2005/8/layout/orgChart1"/>
    <dgm:cxn modelId="{90685814-5867-AA4F-98E6-0FFBF165C427}" type="presOf" srcId="{98B289DE-5898-4E1B-AEBF-D43EC612478B}" destId="{41EB363F-3C7C-4140-9FFD-624200231CF6}" srcOrd="1" destOrd="0" presId="urn:microsoft.com/office/officeart/2005/8/layout/orgChart1"/>
    <dgm:cxn modelId="{5D388315-56B8-E141-AE79-C2A6720293D8}" type="presOf" srcId="{FEDCA70A-A3D2-41C0-A079-781732966C7F}" destId="{A49BB122-62DE-4782-ACE6-1A1DB129390C}" srcOrd="0" destOrd="0" presId="urn:microsoft.com/office/officeart/2005/8/layout/orgChart1"/>
    <dgm:cxn modelId="{7870E115-3F4B-8A4B-B983-71C86A0928EB}" type="presOf" srcId="{40882C01-E5AA-43A8-81AB-EF1A22BA1B4B}" destId="{97692D4F-49BA-44C1-AA87-231106CB15CC}" srcOrd="0" destOrd="0" presId="urn:microsoft.com/office/officeart/2005/8/layout/orgChart1"/>
    <dgm:cxn modelId="{6681B216-4B17-0A45-AA77-4245E58237A4}" type="presOf" srcId="{C8B9F96C-A7F6-47E9-8E14-2AA9242DCE05}" destId="{3D5AC69B-5141-4317-A71F-7B74FE264D46}" srcOrd="1" destOrd="0" presId="urn:microsoft.com/office/officeart/2005/8/layout/orgChart1"/>
    <dgm:cxn modelId="{560D3517-E6B5-A248-AFFB-44D659DF4ECA}" type="presOf" srcId="{FCAC463B-1C01-4712-AA01-028ED2A7EC1B}" destId="{C9B6E0EA-10A8-4007-82BF-B38D88F8936D}" srcOrd="1" destOrd="0" presId="urn:microsoft.com/office/officeart/2005/8/layout/orgChart1"/>
    <dgm:cxn modelId="{C4F87F1A-7602-480A-BF79-97C3EC22F365}" srcId="{50D647ED-FCDC-4978-B6AB-F4F786DF154C}" destId="{C80A78E8-2801-48CA-A3B1-E3789893BCFD}" srcOrd="0" destOrd="0" parTransId="{0A44B302-BFFA-4EA4-A948-9895232E004F}" sibTransId="{E13023B8-8130-44FD-A60F-FFBACB26C91F}"/>
    <dgm:cxn modelId="{6E55DE1B-AF4E-A148-BDEB-53E7FE1C3E5F}" type="presOf" srcId="{8560DEEC-D7AF-44CA-B32B-AF5D7826956D}" destId="{1B75B792-D048-4DE8-9CA0-49893BC571FB}" srcOrd="0" destOrd="0" presId="urn:microsoft.com/office/officeart/2005/8/layout/orgChart1"/>
    <dgm:cxn modelId="{B6D0941C-92BF-DB46-8867-E7E8C26DD2C4}" type="presOf" srcId="{0C646777-4AD8-4B59-9FBF-776B372365E2}" destId="{604035EE-3519-426D-84EF-C605BD31DC22}" srcOrd="0" destOrd="0" presId="urn:microsoft.com/office/officeart/2005/8/layout/orgChart1"/>
    <dgm:cxn modelId="{92B1B61D-6231-4BE7-89C2-D0204CD6CB15}" srcId="{C80A78E8-2801-48CA-A3B1-E3789893BCFD}" destId="{BF9F9F1D-EF83-467E-8AA7-5E6900EB051D}" srcOrd="2" destOrd="0" parTransId="{3765CFDC-C992-4C76-925E-5E74A6E04D21}" sibTransId="{8278C733-CADB-4794-A942-DCAC671B1A1F}"/>
    <dgm:cxn modelId="{B005D91E-5CA9-487B-AE21-B45B09781BC2}" srcId="{432B34E1-B986-4669-A9A3-285A0DEC466B}" destId="{41A1AC03-7815-4082-9109-C71362B89A3E}" srcOrd="0" destOrd="0" parTransId="{612F4E7E-566F-474F-83B0-E82F43C0C33C}" sibTransId="{B14617C2-2777-4F9C-998E-728602EBA118}"/>
    <dgm:cxn modelId="{81BC1A1F-7CCC-8B4D-B518-F4421170BACE}" type="presOf" srcId="{96DA21FE-858B-4E57-BD29-7D31A9C98350}" destId="{C0730ABF-079D-4603-872F-0E98992A9D9C}" srcOrd="0" destOrd="0" presId="urn:microsoft.com/office/officeart/2005/8/layout/orgChart1"/>
    <dgm:cxn modelId="{A6802623-AECC-274A-903F-15A7D45CE631}" type="presOf" srcId="{E8D92F63-D30E-4B37-A1CB-8681F5C29DEF}" destId="{C967750E-8B4F-4733-83A6-4E1C914BC133}" srcOrd="0" destOrd="0" presId="urn:microsoft.com/office/officeart/2005/8/layout/orgChart1"/>
    <dgm:cxn modelId="{61936723-8D74-4F55-8B7F-100CF94F4908}" srcId="{E9533FCC-F716-45C4-B5DB-6DE7186249FF}" destId="{50D647ED-FCDC-4978-B6AB-F4F786DF154C}" srcOrd="0" destOrd="0" parTransId="{A890E3C8-A60B-474B-9AA3-80ED13DE5E11}" sibTransId="{DE46FFEC-B6AF-4F13-BF3C-5E8138BC5C37}"/>
    <dgm:cxn modelId="{62F16525-B4BE-5448-ABE9-D053DFBED010}" type="presOf" srcId="{5936D126-3CE5-4D24-96FA-0C777FB073DB}" destId="{904BAF1B-D457-4DBC-A1A0-78AB2BF142ED}" srcOrd="1" destOrd="0" presId="urn:microsoft.com/office/officeart/2005/8/layout/orgChart1"/>
    <dgm:cxn modelId="{60AC1B29-D2FC-F84C-97BD-6902DA176C4A}" type="presOf" srcId="{C668D577-6C20-4F76-8F64-DE08E2AB6887}" destId="{61215316-C23D-4F7B-B6BC-C1100966FA5C}" srcOrd="0" destOrd="0" presId="urn:microsoft.com/office/officeart/2005/8/layout/orgChart1"/>
    <dgm:cxn modelId="{BF2B5D29-35B6-2147-801D-358223DA2D1C}" type="presOf" srcId="{DCEF9EBC-BC55-4EFD-8309-B74019881B9F}" destId="{2C12AA5D-057E-417B-A35D-9E214C82B9D9}" srcOrd="0" destOrd="0" presId="urn:microsoft.com/office/officeart/2005/8/layout/orgChart1"/>
    <dgm:cxn modelId="{383BCE29-9A92-AB47-9385-A49B57B93A6C}" type="presOf" srcId="{0BD10082-D041-4756-8BB3-102A8D7A65C8}" destId="{8FEBF51F-573D-47B1-B69B-152B095B399A}" srcOrd="0" destOrd="0" presId="urn:microsoft.com/office/officeart/2005/8/layout/orgChart1"/>
    <dgm:cxn modelId="{9F88F72A-AD60-4E47-BFB3-B82854BB7DED}" type="presOf" srcId="{EA620BD0-B56F-41B5-AE86-C6CB1AEF132B}" destId="{7B77C2F7-DBA4-468F-873A-28C847997D82}" srcOrd="0" destOrd="0" presId="urn:microsoft.com/office/officeart/2005/8/layout/orgChart1"/>
    <dgm:cxn modelId="{FD60032D-7D13-6942-A045-A35309B1472A}" type="presOf" srcId="{A84F8598-81CB-4012-B119-9AD1DD2B6378}" destId="{6C4EE59D-3AC3-42EA-BB64-742A03D87BCD}" srcOrd="1" destOrd="0" presId="urn:microsoft.com/office/officeart/2005/8/layout/orgChart1"/>
    <dgm:cxn modelId="{7F28D430-293E-9140-961D-957456DE9DBC}" type="presOf" srcId="{8041F5EE-654D-418D-A68D-31A08DB8764D}" destId="{7DDF1D12-9043-4303-9D79-8AE12223159E}" srcOrd="1" destOrd="0" presId="urn:microsoft.com/office/officeart/2005/8/layout/orgChart1"/>
    <dgm:cxn modelId="{0F6ED630-D60A-4B3D-9E6F-DB140289B7DB}" srcId="{C80A78E8-2801-48CA-A3B1-E3789893BCFD}" destId="{754E9036-B989-4C39-AF8F-7B84BA3710AB}" srcOrd="1" destOrd="0" parTransId="{38D02032-9928-43C3-AA43-05E691FB025C}" sibTransId="{1BC7A2CC-3532-4390-B40A-020EC4C530FC}"/>
    <dgm:cxn modelId="{F07A0831-8262-844C-AA60-920D3E7DE935}" type="presOf" srcId="{C26DE323-FCBD-4CA1-AE0B-B178FB2B3D5F}" destId="{1EC0196D-B089-48A1-A037-C8255148DDCD}" srcOrd="1" destOrd="0" presId="urn:microsoft.com/office/officeart/2005/8/layout/orgChart1"/>
    <dgm:cxn modelId="{BBCE5A32-D40B-41B6-9854-06AEB8E441FC}" srcId="{576D8BCA-1409-49BF-8F7A-B2A42495D892}" destId="{3F3809E9-E298-4FEA-A621-8CE4100D13C4}" srcOrd="2" destOrd="0" parTransId="{E8D92F63-D30E-4B37-A1CB-8681F5C29DEF}" sibTransId="{1F04C479-343E-4C01-BA0D-185F8553F8D5}"/>
    <dgm:cxn modelId="{8D5F9734-0B61-4A5B-ACB7-57F11FD7A80C}" srcId="{50D647ED-FCDC-4978-B6AB-F4F786DF154C}" destId="{432B34E1-B986-4669-A9A3-285A0DEC466B}" srcOrd="5" destOrd="0" parTransId="{784A1926-BFA3-472D-ADEC-894B00502C1B}" sibTransId="{4594F9B8-F185-4F04-8407-E6F9BB977C89}"/>
    <dgm:cxn modelId="{2E115636-122E-4193-84A4-C7056108C0F8}" srcId="{C80A78E8-2801-48CA-A3B1-E3789893BCFD}" destId="{C26DE323-FCBD-4CA1-AE0B-B178FB2B3D5F}" srcOrd="3" destOrd="0" parTransId="{40882C01-E5AA-43A8-81AB-EF1A22BA1B4B}" sibTransId="{181E104B-CA7A-4D2B-94BE-49D19053277D}"/>
    <dgm:cxn modelId="{AEE54538-86C4-8645-922B-2E1FB22EE8DF}" type="presOf" srcId="{A45641CC-CBBE-42DC-82CB-037BE1C82032}" destId="{D8EF0721-5B5F-44AE-AF5F-E3E413ADCDE1}" srcOrd="0" destOrd="0" presId="urn:microsoft.com/office/officeart/2005/8/layout/orgChart1"/>
    <dgm:cxn modelId="{05D3053A-0E52-0C49-B848-4D27CE40D304}" type="presOf" srcId="{1A051630-23F2-4E27-A990-68AB44FAB85D}" destId="{9C49227D-9B67-4B01-A9F2-5FF2E44C3BD8}" srcOrd="0" destOrd="0" presId="urn:microsoft.com/office/officeart/2005/8/layout/orgChart1"/>
    <dgm:cxn modelId="{1B3D983A-804F-8A4F-AA79-35A1B73F45EB}" type="presOf" srcId="{6674D431-BC76-489E-860A-EE53F10A797D}" destId="{4173F91F-9D02-44AC-AB3A-47B83E0F2C86}" srcOrd="0" destOrd="0" presId="urn:microsoft.com/office/officeart/2005/8/layout/orgChart1"/>
    <dgm:cxn modelId="{E3AC263D-561E-42D3-AF0D-35A2AE3D59AA}" srcId="{C80A78E8-2801-48CA-A3B1-E3789893BCFD}" destId="{A45641CC-CBBE-42DC-82CB-037BE1C82032}" srcOrd="0" destOrd="0" parTransId="{F2AE3DF7-9B13-467E-897A-0E8AFF5F8F21}" sibTransId="{98DCE258-E504-4A82-A952-0FC92415F09F}"/>
    <dgm:cxn modelId="{6E1BCA3E-85EF-4A73-B90F-825EDFDD2587}" srcId="{50D647ED-FCDC-4978-B6AB-F4F786DF154C}" destId="{83EE4A0E-3728-4C3B-AA91-A7588B978D64}" srcOrd="2" destOrd="0" parTransId="{C90301CC-D0EF-4113-8252-DDCF5F04DE3E}" sibTransId="{AFBDE0BD-91D9-408F-9A5E-97D33D4E314D}"/>
    <dgm:cxn modelId="{F2F75940-08D6-7744-A554-10EDDBD45D4A}" type="presOf" srcId="{F837F834-4AC5-4358-9182-2A30E99D465B}" destId="{FF3C3447-E4F0-47EC-BBA3-96B5769B5A2B}" srcOrd="0" destOrd="0" presId="urn:microsoft.com/office/officeart/2005/8/layout/orgChart1"/>
    <dgm:cxn modelId="{BAB4B840-3B4B-A540-9EE4-41779D5F5C74}" type="presOf" srcId="{A45641CC-CBBE-42DC-82CB-037BE1C82032}" destId="{65EE2B41-7EA3-4906-A12D-F72D2AB2E139}" srcOrd="1" destOrd="0" presId="urn:microsoft.com/office/officeart/2005/8/layout/orgChart1"/>
    <dgm:cxn modelId="{3879CD5D-AC3D-0044-8BF4-23D03A25E150}" type="presOf" srcId="{2C1F58A2-2BCF-419F-9CDA-B893B308C741}" destId="{AE31DD11-667D-48B2-938F-1A16F87A59DE}" srcOrd="0" destOrd="0" presId="urn:microsoft.com/office/officeart/2005/8/layout/orgChart1"/>
    <dgm:cxn modelId="{B58DC060-C9A5-3B4A-89A8-2D0D27BD2485}" type="presOf" srcId="{C90301CC-D0EF-4113-8252-DDCF5F04DE3E}" destId="{84653EB2-712B-4C9C-83B2-0853C76630DD}" srcOrd="0" destOrd="0" presId="urn:microsoft.com/office/officeart/2005/8/layout/orgChart1"/>
    <dgm:cxn modelId="{2115DB60-0B0A-3C48-B0E7-F4795C78FF82}" type="presOf" srcId="{9C416F8B-54AB-46BD-9A15-6C9F2C9B8255}" destId="{83D3AB49-B25F-4C70-B4A8-C5E03C231764}" srcOrd="0" destOrd="0" presId="urn:microsoft.com/office/officeart/2005/8/layout/orgChart1"/>
    <dgm:cxn modelId="{10D86261-1A65-5141-8DA3-2A851DA3031C}" type="presOf" srcId="{0B805E82-A533-48A8-BE75-26A11993D329}" destId="{B75E5312-6FE6-4BDE-ABDF-B621FBE628EF}" srcOrd="0" destOrd="0" presId="urn:microsoft.com/office/officeart/2005/8/layout/orgChart1"/>
    <dgm:cxn modelId="{0DE79E62-09A7-B443-B0BA-64B14BA3B499}" type="presOf" srcId="{07B8EE5B-C060-4F65-B4C0-F476773CA9DD}" destId="{83D0852F-2775-4C9F-83F6-951FA789EF7C}" srcOrd="0" destOrd="0" presId="urn:microsoft.com/office/officeart/2005/8/layout/orgChart1"/>
    <dgm:cxn modelId="{B77CBA64-1850-49AF-880D-155F8ED5A87D}" srcId="{DCEF9EBC-BC55-4EFD-8309-B74019881B9F}" destId="{8041F5EE-654D-418D-A68D-31A08DB8764D}" srcOrd="3" destOrd="0" parTransId="{96DA21FE-858B-4E57-BD29-7D31A9C98350}" sibTransId="{AF066655-6335-45D3-A80C-11DAB435B61B}"/>
    <dgm:cxn modelId="{79427065-0416-254C-96EB-60E4C05FE28E}" type="presOf" srcId="{0202E496-D13C-4A12-AE0B-3335E0E4C536}" destId="{6A8B9889-42B2-4068-929F-9EDE1D2CB28D}" srcOrd="1" destOrd="0" presId="urn:microsoft.com/office/officeart/2005/8/layout/orgChart1"/>
    <dgm:cxn modelId="{3D080566-C6E4-5442-8C65-CC1CB037F640}" type="presOf" srcId="{B0F36D93-E3A6-4E02-AE2A-C8C2AD1C67B4}" destId="{9E7C33B5-8028-44C2-B5C4-40CFB1643A03}" srcOrd="0" destOrd="0" presId="urn:microsoft.com/office/officeart/2005/8/layout/orgChart1"/>
    <dgm:cxn modelId="{70873548-B3A6-8747-BE19-19969E9175A2}" type="presOf" srcId="{784A1926-BFA3-472D-ADEC-894B00502C1B}" destId="{4E64AC4C-1FA9-4FAB-AFCD-45ED510F374A}" srcOrd="0" destOrd="0" presId="urn:microsoft.com/office/officeart/2005/8/layout/orgChart1"/>
    <dgm:cxn modelId="{2A036B68-332F-E141-9718-63D1256CBDBB}" type="presOf" srcId="{F2AE3DF7-9B13-467E-897A-0E8AFF5F8F21}" destId="{94157428-D3C9-4C38-9B01-35501E63B5DC}" srcOrd="0" destOrd="0" presId="urn:microsoft.com/office/officeart/2005/8/layout/orgChart1"/>
    <dgm:cxn modelId="{63F2BF49-46E3-4157-AE52-C9DB4C0275F2}" srcId="{83EE4A0E-3728-4C3B-AA91-A7588B978D64}" destId="{C668D577-6C20-4F76-8F64-DE08E2AB6887}" srcOrd="1" destOrd="0" parTransId="{B0F36D93-E3A6-4E02-AE2A-C8C2AD1C67B4}" sibTransId="{47880570-3448-44B8-AFAA-5F765549B9CD}"/>
    <dgm:cxn modelId="{180AD449-F354-294E-8F1E-FEBE06160D40}" type="presOf" srcId="{3F3809E9-E298-4FEA-A621-8CE4100D13C4}" destId="{1C63A775-D566-4B1C-8663-2776E999BF83}" srcOrd="1" destOrd="0" presId="urn:microsoft.com/office/officeart/2005/8/layout/orgChart1"/>
    <dgm:cxn modelId="{9FF6776A-FBB0-4749-8D81-2789E6FA9C1A}" type="presOf" srcId="{04F6B55A-5608-4B20-B348-96059C3EA7DC}" destId="{FCC4CC40-EB51-49AE-84B6-2A60AE69CFDD}" srcOrd="0" destOrd="0" presId="urn:microsoft.com/office/officeart/2005/8/layout/orgChart1"/>
    <dgm:cxn modelId="{C4E6944A-D174-414C-B1EC-99B05D02B776}" srcId="{DCEF9EBC-BC55-4EFD-8309-B74019881B9F}" destId="{04F6B55A-5608-4B20-B348-96059C3EA7DC}" srcOrd="2" destOrd="0" parTransId="{0C646777-4AD8-4B59-9FBF-776B372365E2}" sibTransId="{8C34CF64-352A-46E5-B889-5EE15EC0BBC1}"/>
    <dgm:cxn modelId="{10F7D14A-CCA4-5249-A4C5-6052EDAF2446}" type="presOf" srcId="{476B0C24-025E-48C8-845C-ECA941388606}" destId="{D38998B3-A878-4BC0-831B-8C80E38E12B7}" srcOrd="1" destOrd="0" presId="urn:microsoft.com/office/officeart/2005/8/layout/orgChart1"/>
    <dgm:cxn modelId="{E3CDE44A-E562-4593-B2F7-D15CCAC681DA}" srcId="{2C8931AC-CE14-48AD-AEF8-5370D87FFCB8}" destId="{FC75ACF7-6A04-4981-8819-20724884421A}" srcOrd="2" destOrd="0" parTransId="{8560DEEC-D7AF-44CA-B32B-AF5D7826956D}" sibTransId="{86AD6979-6B4B-4029-A54F-1ACC421DE106}"/>
    <dgm:cxn modelId="{6119A74B-8CE0-E14E-B36D-129094E58F99}" type="presOf" srcId="{41A1AC03-7815-4082-9109-C71362B89A3E}" destId="{2EB2929D-82D8-455F-A9EA-37F08A3DC6E4}" srcOrd="0" destOrd="0" presId="urn:microsoft.com/office/officeart/2005/8/layout/orgChart1"/>
    <dgm:cxn modelId="{42C7CF6B-BC15-44FB-9920-040464C92DE7}" srcId="{50D647ED-FCDC-4978-B6AB-F4F786DF154C}" destId="{576D8BCA-1409-49BF-8F7A-B2A42495D892}" srcOrd="3" destOrd="0" parTransId="{5F859039-B2E6-4CAE-AE49-37C65FF55269}" sibTransId="{94E9FBC3-08B7-4D44-9174-02AC0D3D5E29}"/>
    <dgm:cxn modelId="{F4693F6C-80C4-AA45-9B7A-319EE388467B}" type="presOf" srcId="{C668D577-6C20-4F76-8F64-DE08E2AB6887}" destId="{202128E1-5B5B-4CDA-AE0E-CE8C73D6D36C}" srcOrd="1" destOrd="0" presId="urn:microsoft.com/office/officeart/2005/8/layout/orgChart1"/>
    <dgm:cxn modelId="{BD43B16C-12D6-3444-8B25-8F04A9FADACF}" type="presOf" srcId="{3F3809E9-E298-4FEA-A621-8CE4100D13C4}" destId="{20CEA71D-9283-4268-86AB-A9785FC4131F}" srcOrd="0" destOrd="0" presId="urn:microsoft.com/office/officeart/2005/8/layout/orgChart1"/>
    <dgm:cxn modelId="{1225C64D-EE07-404D-9617-1ACD4F8C276A}" type="presOf" srcId="{1CB679DF-7C39-4162-A3A3-84B5A42FA272}" destId="{12AE15F9-7E44-454F-B15F-A541822447F3}" srcOrd="0" destOrd="0" presId="urn:microsoft.com/office/officeart/2005/8/layout/orgChart1"/>
    <dgm:cxn modelId="{EE210C6F-BE28-064B-9CE4-57EA79865433}" type="presOf" srcId="{4FD95B91-7F8A-4983-96E0-F15DF786F0CD}" destId="{6A14B94A-C4DC-444B-A3EC-47215228233B}" srcOrd="0" destOrd="0" presId="urn:microsoft.com/office/officeart/2005/8/layout/orgChart1"/>
    <dgm:cxn modelId="{5788BB6F-E3A2-4A51-9DB3-4D36DE9DF5A6}" srcId="{432B34E1-B986-4669-A9A3-285A0DEC466B}" destId="{47833B5C-5B92-4080-92F3-597592365EEC}" srcOrd="1" destOrd="0" parTransId="{1A051630-23F2-4E27-A990-68AB44FAB85D}" sibTransId="{D025057A-C41A-4888-B169-593558CCF269}"/>
    <dgm:cxn modelId="{16892852-A9D4-F843-ACB5-E6E97C03EA7E}" type="presOf" srcId="{5F859039-B2E6-4CAE-AE49-37C65FF55269}" destId="{7255400A-99B7-4353-8F29-7ED144176624}" srcOrd="0" destOrd="0" presId="urn:microsoft.com/office/officeart/2005/8/layout/orgChart1"/>
    <dgm:cxn modelId="{443D4372-0149-BA49-B2FC-9CF4A33DD9BA}" type="presOf" srcId="{FC75ACF7-6A04-4981-8819-20724884421A}" destId="{BA05B863-6D6E-45E9-BE9D-F7491B3E41DF}" srcOrd="0" destOrd="0" presId="urn:microsoft.com/office/officeart/2005/8/layout/orgChart1"/>
    <dgm:cxn modelId="{724FA754-A246-114C-9074-062CA7527A92}" type="presOf" srcId="{432B34E1-B986-4669-A9A3-285A0DEC466B}" destId="{1AE7D1AD-A212-465C-90C5-D99D80419A2A}" srcOrd="1" destOrd="0" presId="urn:microsoft.com/office/officeart/2005/8/layout/orgChart1"/>
    <dgm:cxn modelId="{8E389177-8BC6-49D9-BCD7-DC170CE32528}" srcId="{50D647ED-FCDC-4978-B6AB-F4F786DF154C}" destId="{2C8931AC-CE14-48AD-AEF8-5370D87FFCB8}" srcOrd="4" destOrd="0" parTransId="{D125679D-5AC3-40BD-97AF-B8EFA5815CEF}" sibTransId="{5149D5D1-4502-434E-88DB-8C10C3F7880E}"/>
    <dgm:cxn modelId="{89B9E957-F76B-4BFC-A847-92564687B7C5}" srcId="{576D8BCA-1409-49BF-8F7A-B2A42495D892}" destId="{FCAC463B-1C01-4712-AA01-028ED2A7EC1B}" srcOrd="0" destOrd="0" parTransId="{DCADF28C-92F7-4488-BBC8-D91BA6A4E1ED}" sibTransId="{38AB0F74-3168-4844-8012-24C355E9B566}"/>
    <dgm:cxn modelId="{C8862958-AB60-5049-978D-2CC5A377133E}" type="presOf" srcId="{83EE4A0E-3728-4C3B-AA91-A7588B978D64}" destId="{A8BBDEDF-6D89-48CB-A627-90487EDBF225}" srcOrd="1" destOrd="0" presId="urn:microsoft.com/office/officeart/2005/8/layout/orgChart1"/>
    <dgm:cxn modelId="{8F0AFA78-E9CD-D54C-AA89-631CAF8B347B}" type="presOf" srcId="{47833B5C-5B92-4080-92F3-597592365EEC}" destId="{1D5C99B7-3099-4F57-896C-93C3D2F31CDE}" srcOrd="1" destOrd="0" presId="urn:microsoft.com/office/officeart/2005/8/layout/orgChart1"/>
    <dgm:cxn modelId="{50420A7E-AD2C-9142-99F9-FD9A98092358}" type="presOf" srcId="{0B805E82-A533-48A8-BE75-26A11993D329}" destId="{AE163CF8-B66E-4F1B-8CDE-43D55BE9765A}" srcOrd="1" destOrd="0" presId="urn:microsoft.com/office/officeart/2005/8/layout/orgChart1"/>
    <dgm:cxn modelId="{2DC3E77E-66FF-0F48-965E-D74731DE1431}" type="presOf" srcId="{754E9036-B989-4C39-AF8F-7B84BA3710AB}" destId="{6F6E4CF8-F99C-437C-9048-907033D92084}" srcOrd="1" destOrd="0" presId="urn:microsoft.com/office/officeart/2005/8/layout/orgChart1"/>
    <dgm:cxn modelId="{8CFEDE80-C7CD-E845-A671-85A3C005BDB7}" type="presOf" srcId="{0D92B4F6-1909-4D61-B261-B18A73F08123}" destId="{0F021292-2FE3-4A37-AFD5-31BA57BAADA8}" srcOrd="0" destOrd="0" presId="urn:microsoft.com/office/officeart/2005/8/layout/orgChart1"/>
    <dgm:cxn modelId="{9014ED81-57B6-8643-8269-A3B0B0B7E0E4}" type="presOf" srcId="{98524216-BA89-44CC-A159-81930DD7A571}" destId="{5040B66A-0729-44E9-8EDE-58296E869779}" srcOrd="0" destOrd="0" presId="urn:microsoft.com/office/officeart/2005/8/layout/orgChart1"/>
    <dgm:cxn modelId="{818AF084-083C-B240-A35D-6A85142BEC0F}" type="presOf" srcId="{83EE4A0E-3728-4C3B-AA91-A7588B978D64}" destId="{8216BCC3-9DCC-41B1-8A77-984A9A646EE0}" srcOrd="0" destOrd="0" presId="urn:microsoft.com/office/officeart/2005/8/layout/orgChart1"/>
    <dgm:cxn modelId="{BCAF0F86-2B3A-1A4B-ADB9-F069E9D7EFC0}" type="presOf" srcId="{98524216-BA89-44CC-A159-81930DD7A571}" destId="{59397860-2B45-44C1-8418-45C84B459616}" srcOrd="1" destOrd="0" presId="urn:microsoft.com/office/officeart/2005/8/layout/orgChart1"/>
    <dgm:cxn modelId="{6B2CB886-F8AA-BA4E-98FE-DF8FDDDED37B}" type="presOf" srcId="{FCAC463B-1C01-4712-AA01-028ED2A7EC1B}" destId="{12D4D39B-636C-4511-9183-996092BCA947}" srcOrd="0" destOrd="0" presId="urn:microsoft.com/office/officeart/2005/8/layout/orgChart1"/>
    <dgm:cxn modelId="{EE8E9387-9915-B645-9339-1D6026A1BBC7}" type="presOf" srcId="{98B289DE-5898-4E1B-AEBF-D43EC612478B}" destId="{E68CA43A-126A-41B8-AFBE-AE7660A1223A}" srcOrd="0" destOrd="0" presId="urn:microsoft.com/office/officeart/2005/8/layout/orgChart1"/>
    <dgm:cxn modelId="{6872BB88-0C7F-FE4E-A9B0-F3D660C17DBD}" type="presOf" srcId="{3F426CD8-6C52-4E6D-A91F-92B89AA61AD4}" destId="{7EAAB7A2-EA91-4168-88FE-156A3337A670}" srcOrd="0" destOrd="0" presId="urn:microsoft.com/office/officeart/2005/8/layout/orgChart1"/>
    <dgm:cxn modelId="{092CA78A-9FC8-E749-9D2F-ADAFE2DB01BB}" type="presOf" srcId="{0202E496-D13C-4A12-AE0B-3335E0E4C536}" destId="{8AEC2318-5D95-4A8B-83E2-2EBACE4DDAF7}" srcOrd="0" destOrd="0" presId="urn:microsoft.com/office/officeart/2005/8/layout/orgChart1"/>
    <dgm:cxn modelId="{575A1B8C-D720-464B-9FA5-196C5D163C98}" type="presOf" srcId="{432B34E1-B986-4669-A9A3-285A0DEC466B}" destId="{70FE4B06-C43C-4AEE-9A4C-5F1994196928}" srcOrd="0" destOrd="0" presId="urn:microsoft.com/office/officeart/2005/8/layout/orgChart1"/>
    <dgm:cxn modelId="{6F7E9D92-0D6B-284E-A139-5F5283F76667}" type="presOf" srcId="{9F61F8CA-1E9E-4335-8EC5-4679A336E48A}" destId="{68613654-5796-410D-A788-AFDDD1A78C5E}" srcOrd="0" destOrd="0" presId="urn:microsoft.com/office/officeart/2005/8/layout/orgChart1"/>
    <dgm:cxn modelId="{FFFBCB93-AF09-B045-B523-86C102D187D3}" type="presOf" srcId="{0A44B302-BFFA-4EA4-A948-9895232E004F}" destId="{74967536-6991-4E09-A98C-2F3BA70FA539}" srcOrd="0" destOrd="0" presId="urn:microsoft.com/office/officeart/2005/8/layout/orgChart1"/>
    <dgm:cxn modelId="{6EF0BF95-DD97-0D45-A5BB-EF99AAB0A717}" type="presOf" srcId="{576D8BCA-1409-49BF-8F7A-B2A42495D892}" destId="{85A37C5E-1C57-46DA-B1CB-923BD80E5854}" srcOrd="0" destOrd="0" presId="urn:microsoft.com/office/officeart/2005/8/layout/orgChart1"/>
    <dgm:cxn modelId="{A88BE195-00DB-4DF5-8A42-986602E7F46A}" srcId="{83EE4A0E-3728-4C3B-AA91-A7588B978D64}" destId="{6674D431-BC76-489E-860A-EE53F10A797D}" srcOrd="4" destOrd="0" parTransId="{1C5BFE97-F454-4235-B4A3-4FDF5AF1008B}" sibTransId="{31EF8B35-9B43-4A7C-8AEE-F01F671B9D0F}"/>
    <dgm:cxn modelId="{B8918D96-B206-DB49-9BD0-BFA628A403DD}" type="presOf" srcId="{5936D126-3CE5-4D24-96FA-0C777FB073DB}" destId="{65872F3A-D11E-4C7B-9E06-7C2B13C4509D}" srcOrd="0" destOrd="0" presId="urn:microsoft.com/office/officeart/2005/8/layout/orgChart1"/>
    <dgm:cxn modelId="{C1DFA096-FA85-9940-9174-0ADA95E8D3D5}" type="presOf" srcId="{49A5C579-1C5D-4956-AA31-8EFF10916CB2}" destId="{B928CDFC-A0CE-4719-8475-620CC570A463}" srcOrd="0" destOrd="0" presId="urn:microsoft.com/office/officeart/2005/8/layout/orgChart1"/>
    <dgm:cxn modelId="{0462B496-9E5B-2B4A-9F1B-5FCBB5A76DA6}" type="presOf" srcId="{C494D615-78DB-4AA7-9518-FAD54278D436}" destId="{DAB71A12-950D-47B2-9EFC-9E12E10E486B}" srcOrd="0" destOrd="0" presId="urn:microsoft.com/office/officeart/2005/8/layout/orgChart1"/>
    <dgm:cxn modelId="{FBDE5598-3458-D54C-AC4D-20D3F8E6DC3F}" type="presOf" srcId="{2C8931AC-CE14-48AD-AEF8-5370D87FFCB8}" destId="{6B991250-2324-46E5-B5E1-0CF86AE1ED06}" srcOrd="0" destOrd="0" presId="urn:microsoft.com/office/officeart/2005/8/layout/orgChart1"/>
    <dgm:cxn modelId="{92FB6299-46C8-5B4D-9CB1-BC8E98BBB6CC}" type="presOf" srcId="{C8B9F96C-A7F6-47E9-8E14-2AA9242DCE05}" destId="{FAC0F6F3-D8A3-4111-A9C7-54CF61F3958E}" srcOrd="0" destOrd="0" presId="urn:microsoft.com/office/officeart/2005/8/layout/orgChart1"/>
    <dgm:cxn modelId="{A6FF8D9B-7CC4-CD4F-8659-A5B569A0B1AC}" type="presOf" srcId="{C494D615-78DB-4AA7-9518-FAD54278D436}" destId="{D3FDEE8C-C026-4BBF-BA79-B954F1F3DE0F}" srcOrd="1" destOrd="0" presId="urn:microsoft.com/office/officeart/2005/8/layout/orgChart1"/>
    <dgm:cxn modelId="{29575FA6-8A96-E048-B8BA-1412C94ECB16}" type="presOf" srcId="{2C8931AC-CE14-48AD-AEF8-5370D87FFCB8}" destId="{6228ADA2-B562-4557-B595-186BD9C010D5}" srcOrd="1" destOrd="0" presId="urn:microsoft.com/office/officeart/2005/8/layout/orgChart1"/>
    <dgm:cxn modelId="{6A19B7A6-D99E-374E-B6FB-BF7E1015988D}" type="presOf" srcId="{3765CFDC-C992-4C76-925E-5E74A6E04D21}" destId="{7EA94EBD-5798-4946-88D2-C157EA254885}" srcOrd="0" destOrd="0" presId="urn:microsoft.com/office/officeart/2005/8/layout/orgChart1"/>
    <dgm:cxn modelId="{BC9167AA-2461-4EA0-9875-E0AF30BF18BD}" srcId="{2C8931AC-CE14-48AD-AEF8-5370D87FFCB8}" destId="{0B805E82-A533-48A8-BE75-26A11993D329}" srcOrd="3" destOrd="0" parTransId="{F837F834-4AC5-4358-9182-2A30E99D465B}" sibTransId="{A515EF90-6444-4159-82B0-4489B7B03F05}"/>
    <dgm:cxn modelId="{AFE205AB-2B9A-5349-B4B0-91CC029763DD}" type="presOf" srcId="{8B4457F2-71F5-4DD8-B162-B335C0F1DFF6}" destId="{CB836C62-90B0-49DD-9AA0-F5F2698A7C85}" srcOrd="0" destOrd="0" presId="urn:microsoft.com/office/officeart/2005/8/layout/orgChart1"/>
    <dgm:cxn modelId="{BFEFBFAB-91D2-D346-8A87-6C86F3092D0B}" type="presOf" srcId="{8041F5EE-654D-418D-A68D-31A08DB8764D}" destId="{0BB72065-84CC-427D-9655-C926B3C59B7D}" srcOrd="0" destOrd="0" presId="urn:microsoft.com/office/officeart/2005/8/layout/orgChart1"/>
    <dgm:cxn modelId="{4E0FCDAE-320E-D044-A6E9-AF33F9405E66}" type="presOf" srcId="{50D647ED-FCDC-4978-B6AB-F4F786DF154C}" destId="{A392F71D-36A9-4100-B4B7-BA9C9A84B929}" srcOrd="0" destOrd="0" presId="urn:microsoft.com/office/officeart/2005/8/layout/orgChart1"/>
    <dgm:cxn modelId="{4FCB00AF-4623-461D-9551-97BD0C055867}" srcId="{DCEF9EBC-BC55-4EFD-8309-B74019881B9F}" destId="{2C1F58A2-2BCF-419F-9CDA-B893B308C741}" srcOrd="0" destOrd="0" parTransId="{07B8EE5B-C060-4F65-B4C0-F476773CA9DD}" sibTransId="{3D55A1F9-33A1-4EFC-BE2E-9F9C4FD633C5}"/>
    <dgm:cxn modelId="{A30DAEB8-7EED-B346-9637-BB59ABF1409C}" type="presOf" srcId="{41A1AC03-7815-4082-9109-C71362B89A3E}" destId="{62DBFC3C-0478-47A3-A6CD-030EA97650B6}" srcOrd="1" destOrd="0" presId="urn:microsoft.com/office/officeart/2005/8/layout/orgChart1"/>
    <dgm:cxn modelId="{846133BA-8BAA-6D41-A3ED-5DA5E1269153}" type="presOf" srcId="{754E9036-B989-4C39-AF8F-7B84BA3710AB}" destId="{48844810-C265-4703-9904-ECEC83ACDBD6}" srcOrd="0" destOrd="0" presId="urn:microsoft.com/office/officeart/2005/8/layout/orgChart1"/>
    <dgm:cxn modelId="{2AC642BC-7CFA-DC43-BA96-34156F97081B}" type="presOf" srcId="{DCADF28C-92F7-4488-BBC8-D91BA6A4E1ED}" destId="{19E08825-571B-44B9-B47B-F887CDFDA067}" srcOrd="0" destOrd="0" presId="urn:microsoft.com/office/officeart/2005/8/layout/orgChart1"/>
    <dgm:cxn modelId="{FF240DBD-754B-A241-9FB4-E3C0BD1F40A6}" type="presOf" srcId="{7685C032-B76E-475E-8F67-7789D6E3608D}" destId="{B315B545-3A2F-472B-BBCD-420F25E750FC}" srcOrd="0" destOrd="0" presId="urn:microsoft.com/office/officeart/2005/8/layout/orgChart1"/>
    <dgm:cxn modelId="{03EFF7BE-5E36-D541-BD98-AF0C584A2D3B}" type="presOf" srcId="{1C5BFE97-F454-4235-B4A3-4FDF5AF1008B}" destId="{D16368E6-2788-4705-B946-48A991D14711}" srcOrd="0" destOrd="0" presId="urn:microsoft.com/office/officeart/2005/8/layout/orgChart1"/>
    <dgm:cxn modelId="{6306B0C2-805F-4271-8142-6BD70E116309}" srcId="{2C8931AC-CE14-48AD-AEF8-5370D87FFCB8}" destId="{98B289DE-5898-4E1B-AEBF-D43EC612478B}" srcOrd="1" destOrd="0" parTransId="{9496F28E-C71E-405E-A1BE-9D49F7523FA9}" sibTransId="{BCC70895-1754-4BFF-AAD0-E8116BCC3C84}"/>
    <dgm:cxn modelId="{D952DEC4-8D17-C04D-963A-820F0D742D04}" type="presOf" srcId="{02E56927-6476-4898-8704-BABEF2B63764}" destId="{8FF69333-221C-4394-8A60-5F0F6E1C271B}" srcOrd="0" destOrd="0" presId="urn:microsoft.com/office/officeart/2005/8/layout/orgChart1"/>
    <dgm:cxn modelId="{9D44EDCC-D2BC-4F6B-909B-10EBB77B43CF}" srcId="{2C8931AC-CE14-48AD-AEF8-5370D87FFCB8}" destId="{4FD95B91-7F8A-4983-96E0-F15DF786F0CD}" srcOrd="4" destOrd="0" parTransId="{9F61F8CA-1E9E-4335-8EC5-4679A336E48A}" sibTransId="{C95227FC-77F1-4FBA-820E-AFA28CEDC1C4}"/>
    <dgm:cxn modelId="{101559CD-7DAA-534C-AEEB-D781C93C4767}" type="presOf" srcId="{47833B5C-5B92-4080-92F3-597592365EEC}" destId="{AD36608B-7CE4-4AF9-A61F-3705758F695E}" srcOrd="0" destOrd="0" presId="urn:microsoft.com/office/officeart/2005/8/layout/orgChart1"/>
    <dgm:cxn modelId="{196BACCD-A4D2-B04F-9412-D16792DD5702}" type="presOf" srcId="{C26DE323-FCBD-4CA1-AE0B-B178FB2B3D5F}" destId="{7FF60274-7FC4-4715-AF2D-2257DB2763C0}" srcOrd="0" destOrd="0" presId="urn:microsoft.com/office/officeart/2005/8/layout/orgChart1"/>
    <dgm:cxn modelId="{DB3FF4D1-F3CC-7044-AC3A-4B68F99919C8}" type="presOf" srcId="{2C1F58A2-2BCF-419F-9CDA-B893B308C741}" destId="{63745553-BDCF-4690-B967-B3810557E329}" srcOrd="1" destOrd="0" presId="urn:microsoft.com/office/officeart/2005/8/layout/orgChart1"/>
    <dgm:cxn modelId="{1579F7D1-2A4D-44C5-8D26-4663C7997AB7}" srcId="{83EE4A0E-3728-4C3B-AA91-A7588B978D64}" destId="{1CB679DF-7C39-4162-A3A3-84B5A42FA272}" srcOrd="3" destOrd="0" parTransId="{49A5C579-1C5D-4956-AA31-8EFF10916CB2}" sibTransId="{2E184572-33A8-4F63-A733-EDB7CB6AA497}"/>
    <dgm:cxn modelId="{7C09FCD2-C330-3540-A912-45E5E9BAF705}" type="presOf" srcId="{476B0C24-025E-48C8-845C-ECA941388606}" destId="{1C61FA29-B30A-4CD0-8A53-02F5245F1BC0}" srcOrd="0" destOrd="0" presId="urn:microsoft.com/office/officeart/2005/8/layout/orgChart1"/>
    <dgm:cxn modelId="{36F01ED6-D9F4-4443-82BF-BF31674CA5EF}" srcId="{432B34E1-B986-4669-A9A3-285A0DEC466B}" destId="{0202E496-D13C-4A12-AE0B-3335E0E4C536}" srcOrd="4" destOrd="0" parTransId="{9C416F8B-54AB-46BD-9A15-6C9F2C9B8255}" sibTransId="{069C31EE-5758-4E6D-9593-AC7D25374857}"/>
    <dgm:cxn modelId="{E7672CD6-BC38-41D6-BC04-87DBD538D8C9}" srcId="{432B34E1-B986-4669-A9A3-285A0DEC466B}" destId="{476B0C24-025E-48C8-845C-ECA941388606}" srcOrd="3" destOrd="0" parTransId="{02E56927-6476-4898-8704-BABEF2B63764}" sibTransId="{DAF55106-653E-4F60-A9E1-5B2E68497012}"/>
    <dgm:cxn modelId="{D1EB52D7-4502-944C-80BE-E24B7D896435}" type="presOf" srcId="{EBA12DFD-535B-4027-9D39-938A0DA4F3D6}" destId="{2BBB1F5E-6D14-46A6-8BED-270B75F7A60F}" srcOrd="0" destOrd="0" presId="urn:microsoft.com/office/officeart/2005/8/layout/orgChart1"/>
    <dgm:cxn modelId="{CBF893D8-6AD3-F64C-B366-A0958D37E02F}" type="presOf" srcId="{4FD95B91-7F8A-4983-96E0-F15DF786F0CD}" destId="{B3830537-1241-4949-8312-C1A03695FEFC}" srcOrd="1" destOrd="0" presId="urn:microsoft.com/office/officeart/2005/8/layout/orgChart1"/>
    <dgm:cxn modelId="{ABD75FD9-24BF-43C9-AC02-159AE4B09970}" srcId="{576D8BCA-1409-49BF-8F7A-B2A42495D892}" destId="{C494D615-78DB-4AA7-9518-FAD54278D436}" srcOrd="1" destOrd="0" parTransId="{8B4457F2-71F5-4DD8-B162-B335C0F1DFF6}" sibTransId="{355001A8-4F91-488D-9734-D7BC02EB724E}"/>
    <dgm:cxn modelId="{04FA67DC-5F81-3A49-BC15-29D7EB5EC557}" type="presOf" srcId="{BF9F9F1D-EF83-467E-8AA7-5E6900EB051D}" destId="{5D9006D5-DD95-4036-8D7B-067661D2FA91}" srcOrd="0" destOrd="0" presId="urn:microsoft.com/office/officeart/2005/8/layout/orgChart1"/>
    <dgm:cxn modelId="{AE34D0DC-C70C-0E4C-BB2C-DB5969C69435}" type="presOf" srcId="{A84F8598-81CB-4012-B119-9AD1DD2B6378}" destId="{A8EE2A9C-F0D2-4955-909E-3EBB158CAC31}" srcOrd="0" destOrd="0" presId="urn:microsoft.com/office/officeart/2005/8/layout/orgChart1"/>
    <dgm:cxn modelId="{2C85EADE-0437-4D74-9B2F-F9A8EB62A34D}" srcId="{C80A78E8-2801-48CA-A3B1-E3789893BCFD}" destId="{F800C0A5-33F8-4790-986A-2CF6D1FB3041}" srcOrd="4" destOrd="0" parTransId="{0BD10082-D041-4756-8BB3-102A8D7A65C8}" sibTransId="{E8CE085D-8B1B-4BF2-9F78-D68FA3554194}"/>
    <dgm:cxn modelId="{C24907DF-FFFE-1548-A3D0-52FD3646D53F}" type="presOf" srcId="{527C7FB9-82C5-41DE-B2FF-E37D4015D20E}" destId="{089F0313-5CD7-40DA-9F3B-CC3A7AC9ECF3}" srcOrd="0" destOrd="0" presId="urn:microsoft.com/office/officeart/2005/8/layout/orgChart1"/>
    <dgm:cxn modelId="{CF1E35E0-6A1B-481F-BAE2-A205D3675D83}" srcId="{83EE4A0E-3728-4C3B-AA91-A7588B978D64}" destId="{5936D126-3CE5-4D24-96FA-0C777FB073DB}" srcOrd="2" destOrd="0" parTransId="{527C7FB9-82C5-41DE-B2FF-E37D4015D20E}" sibTransId="{0C191E7A-923E-4ECC-AF14-FADF3927C102}"/>
    <dgm:cxn modelId="{887FE8E2-9A60-E740-90F0-21CCF7439AC2}" type="presOf" srcId="{50D647ED-FCDC-4978-B6AB-F4F786DF154C}" destId="{AC779FDF-841E-4F24-BF0C-393EE1BC48C2}" srcOrd="1" destOrd="0" presId="urn:microsoft.com/office/officeart/2005/8/layout/orgChart1"/>
    <dgm:cxn modelId="{005869E7-1BA6-F247-8D6A-E214A618C9DD}" type="presOf" srcId="{C80A78E8-2801-48CA-A3B1-E3789893BCFD}" destId="{E0EA324D-3ADB-49AB-8A34-FD1F1076F01C}" srcOrd="1" destOrd="0" presId="urn:microsoft.com/office/officeart/2005/8/layout/orgChart1"/>
    <dgm:cxn modelId="{F921E7E7-6137-4690-9513-8C58354B561B}" srcId="{DCEF9EBC-BC55-4EFD-8309-B74019881B9F}" destId="{0D92B4F6-1909-4D61-B261-B18A73F08123}" srcOrd="1" destOrd="0" parTransId="{3F426CD8-6C52-4E6D-A91F-92B89AA61AD4}" sibTransId="{F95141AB-3249-4979-9641-30ECE468AC64}"/>
    <dgm:cxn modelId="{BFDA2CE9-8CEC-0149-A2C1-5D6A050061E0}" type="presOf" srcId="{D125679D-5AC3-40BD-97AF-B8EFA5815CEF}" destId="{01A48B44-E249-4AF9-884F-AD4CD3AAEF70}" srcOrd="0" destOrd="0" presId="urn:microsoft.com/office/officeart/2005/8/layout/orgChart1"/>
    <dgm:cxn modelId="{6E24A7EB-A64A-4E4C-8CDC-002B3BB60E8D}" type="presOf" srcId="{F800C0A5-33F8-4790-986A-2CF6D1FB3041}" destId="{C3813370-2F3E-49CF-ACAC-CBAF96ED9D78}" srcOrd="1" destOrd="0" presId="urn:microsoft.com/office/officeart/2005/8/layout/orgChart1"/>
    <dgm:cxn modelId="{F5D31AED-24E5-DE4C-8074-71C95BF7F074}" type="presOf" srcId="{BF9F9F1D-EF83-467E-8AA7-5E6900EB051D}" destId="{AEF3EA10-6A23-45EA-9A17-0403246FF426}" srcOrd="1" destOrd="0" presId="urn:microsoft.com/office/officeart/2005/8/layout/orgChart1"/>
    <dgm:cxn modelId="{9BEB83EE-78EA-9745-92F4-01EB133A05D3}" type="presOf" srcId="{1CB679DF-7C39-4162-A3A3-84B5A42FA272}" destId="{95D44A85-D905-4D8B-9ECD-47D030B7450D}" srcOrd="1" destOrd="0" presId="urn:microsoft.com/office/officeart/2005/8/layout/orgChart1"/>
    <dgm:cxn modelId="{6A6B03F4-0415-F848-AF5D-217CB911FD33}" type="presOf" srcId="{F800C0A5-33F8-4790-986A-2CF6D1FB3041}" destId="{E86169E1-B22A-461E-A172-452FF3DCEDFA}" srcOrd="0" destOrd="0" presId="urn:microsoft.com/office/officeart/2005/8/layout/orgChart1"/>
    <dgm:cxn modelId="{66B0B4F4-97A7-40BB-AD1F-B265929990EA}" srcId="{50D647ED-FCDC-4978-B6AB-F4F786DF154C}" destId="{DCEF9EBC-BC55-4EFD-8309-B74019881B9F}" srcOrd="1" destOrd="0" parTransId="{FEDCA70A-A3D2-41C0-A079-781732966C7F}" sibTransId="{C4BDA71D-73DA-440C-8643-D9B73A53DA61}"/>
    <dgm:cxn modelId="{872FE7F4-E3CE-478B-88C6-CB20F0BED9EA}" srcId="{83EE4A0E-3728-4C3B-AA91-A7588B978D64}" destId="{A84F8598-81CB-4012-B119-9AD1DD2B6378}" srcOrd="0" destOrd="0" parTransId="{7685C032-B76E-475E-8F67-7789D6E3608D}" sibTransId="{96A7B85B-7A67-41F1-A15B-6DFC7A96F27B}"/>
    <dgm:cxn modelId="{043C38F8-D77B-4040-BACB-6B86E002E2CA}" type="presOf" srcId="{9496F28E-C71E-405E-A1BE-9D49F7523FA9}" destId="{0CCC4EB6-E005-4CED-8563-FA79260DFA54}" srcOrd="0" destOrd="0" presId="urn:microsoft.com/office/officeart/2005/8/layout/orgChart1"/>
    <dgm:cxn modelId="{D5E464FA-3672-D548-87F2-9BA5F8A17A36}" type="presOf" srcId="{38D02032-9928-43C3-AA43-05E691FB025C}" destId="{530BE3EA-F4F9-4ABB-8E3A-DB5E72462263}" srcOrd="0" destOrd="0" presId="urn:microsoft.com/office/officeart/2005/8/layout/orgChart1"/>
    <dgm:cxn modelId="{CC88CEFA-EFAC-E342-AD95-9A46F497F6C8}" type="presOf" srcId="{0D92B4F6-1909-4D61-B261-B18A73F08123}" destId="{A6FBD0BF-B824-452A-BD07-A5A30183E8D4}" srcOrd="1" destOrd="0" presId="urn:microsoft.com/office/officeart/2005/8/layout/orgChart1"/>
    <dgm:cxn modelId="{949875FC-3C21-E149-8541-7548AD243FB1}" type="presOf" srcId="{612F4E7E-566F-474F-83B0-E82F43C0C33C}" destId="{3445C331-E049-432B-9F99-1E53D3BB49DA}" srcOrd="0" destOrd="0" presId="urn:microsoft.com/office/officeart/2005/8/layout/orgChart1"/>
    <dgm:cxn modelId="{B7BFD5FF-8741-5743-95D9-27F21B092664}" type="presOf" srcId="{04F6B55A-5608-4B20-B348-96059C3EA7DC}" destId="{C71FAD7A-5966-4E7D-AFD2-81F66910AEAC}" srcOrd="1" destOrd="0" presId="urn:microsoft.com/office/officeart/2005/8/layout/orgChart1"/>
    <dgm:cxn modelId="{0E7BCBD3-2FE3-DF41-9A5B-3A19B43BF0C1}" type="presParOf" srcId="{526F2D7A-01E2-40CF-96FC-CDDC93059733}" destId="{B8298E74-483C-4FB0-A4A1-F945EA638967}" srcOrd="0" destOrd="0" presId="urn:microsoft.com/office/officeart/2005/8/layout/orgChart1"/>
    <dgm:cxn modelId="{538434D2-F671-9745-8023-CD6AAEAB1A3D}" type="presParOf" srcId="{B8298E74-483C-4FB0-A4A1-F945EA638967}" destId="{46116484-B9B7-4CBA-85A9-EFD82F6A135C}" srcOrd="0" destOrd="0" presId="urn:microsoft.com/office/officeart/2005/8/layout/orgChart1"/>
    <dgm:cxn modelId="{FDA225A7-B3EC-D147-B554-3AEBC6658AD2}" type="presParOf" srcId="{46116484-B9B7-4CBA-85A9-EFD82F6A135C}" destId="{A392F71D-36A9-4100-B4B7-BA9C9A84B929}" srcOrd="0" destOrd="0" presId="urn:microsoft.com/office/officeart/2005/8/layout/orgChart1"/>
    <dgm:cxn modelId="{F4A73566-FB0E-7D4B-88A1-476F65F2B87D}" type="presParOf" srcId="{46116484-B9B7-4CBA-85A9-EFD82F6A135C}" destId="{AC779FDF-841E-4F24-BF0C-393EE1BC48C2}" srcOrd="1" destOrd="0" presId="urn:microsoft.com/office/officeart/2005/8/layout/orgChart1"/>
    <dgm:cxn modelId="{A1B23B8B-F9FD-1E49-AB13-E67CFA9196C5}" type="presParOf" srcId="{B8298E74-483C-4FB0-A4A1-F945EA638967}" destId="{85041F9E-3BF3-4B58-9881-B80E15365FEF}" srcOrd="1" destOrd="0" presId="urn:microsoft.com/office/officeart/2005/8/layout/orgChart1"/>
    <dgm:cxn modelId="{2E35C7A9-DC85-7549-9A10-213937C95A18}" type="presParOf" srcId="{85041F9E-3BF3-4B58-9881-B80E15365FEF}" destId="{74967536-6991-4E09-A98C-2F3BA70FA539}" srcOrd="0" destOrd="0" presId="urn:microsoft.com/office/officeart/2005/8/layout/orgChart1"/>
    <dgm:cxn modelId="{CEF4814B-43EC-CF44-B315-0CC213C942F5}" type="presParOf" srcId="{85041F9E-3BF3-4B58-9881-B80E15365FEF}" destId="{1FDD4636-585F-4CAC-A9B5-8E4DD54FAEE7}" srcOrd="1" destOrd="0" presId="urn:microsoft.com/office/officeart/2005/8/layout/orgChart1"/>
    <dgm:cxn modelId="{71822ACB-9446-D740-B6E8-2FA13BAD2E0A}" type="presParOf" srcId="{1FDD4636-585F-4CAC-A9B5-8E4DD54FAEE7}" destId="{FD31AB4C-354F-4096-99AE-598BFB99B939}" srcOrd="0" destOrd="0" presId="urn:microsoft.com/office/officeart/2005/8/layout/orgChart1"/>
    <dgm:cxn modelId="{923A51C9-7852-DB45-95A3-21C4436B0885}" type="presParOf" srcId="{FD31AB4C-354F-4096-99AE-598BFB99B939}" destId="{8A867EC6-8F70-4574-A77E-7BEEA5C95D1B}" srcOrd="0" destOrd="0" presId="urn:microsoft.com/office/officeart/2005/8/layout/orgChart1"/>
    <dgm:cxn modelId="{00228EA1-E337-FE4C-97C3-2801F5582615}" type="presParOf" srcId="{FD31AB4C-354F-4096-99AE-598BFB99B939}" destId="{E0EA324D-3ADB-49AB-8A34-FD1F1076F01C}" srcOrd="1" destOrd="0" presId="urn:microsoft.com/office/officeart/2005/8/layout/orgChart1"/>
    <dgm:cxn modelId="{C1B1AE28-3417-5A4E-93B9-8F8BF8F84721}" type="presParOf" srcId="{1FDD4636-585F-4CAC-A9B5-8E4DD54FAEE7}" destId="{564CD290-A9EE-4B37-AC1F-E86651294452}" srcOrd="1" destOrd="0" presId="urn:microsoft.com/office/officeart/2005/8/layout/orgChart1"/>
    <dgm:cxn modelId="{22A4061C-C7DF-974B-87B2-50C65FEAD41B}" type="presParOf" srcId="{564CD290-A9EE-4B37-AC1F-E86651294452}" destId="{94157428-D3C9-4C38-9B01-35501E63B5DC}" srcOrd="0" destOrd="0" presId="urn:microsoft.com/office/officeart/2005/8/layout/orgChart1"/>
    <dgm:cxn modelId="{F00B8D0B-8134-5C40-8049-733EFF34E45B}" type="presParOf" srcId="{564CD290-A9EE-4B37-AC1F-E86651294452}" destId="{26F77749-9B91-449B-B000-62E6B83B3290}" srcOrd="1" destOrd="0" presId="urn:microsoft.com/office/officeart/2005/8/layout/orgChart1"/>
    <dgm:cxn modelId="{5E4F1386-CF91-B644-807C-FA24BE44E5FA}" type="presParOf" srcId="{26F77749-9B91-449B-B000-62E6B83B3290}" destId="{A3D20AE3-B0FF-4AE2-94B3-AC78D63D5E26}" srcOrd="0" destOrd="0" presId="urn:microsoft.com/office/officeart/2005/8/layout/orgChart1"/>
    <dgm:cxn modelId="{3B4B4C8B-F56A-2248-8B5C-88AA094BF976}" type="presParOf" srcId="{A3D20AE3-B0FF-4AE2-94B3-AC78D63D5E26}" destId="{D8EF0721-5B5F-44AE-AF5F-E3E413ADCDE1}" srcOrd="0" destOrd="0" presId="urn:microsoft.com/office/officeart/2005/8/layout/orgChart1"/>
    <dgm:cxn modelId="{18A6E50C-BD1D-FA49-87DA-0A69079F893C}" type="presParOf" srcId="{A3D20AE3-B0FF-4AE2-94B3-AC78D63D5E26}" destId="{65EE2B41-7EA3-4906-A12D-F72D2AB2E139}" srcOrd="1" destOrd="0" presId="urn:microsoft.com/office/officeart/2005/8/layout/orgChart1"/>
    <dgm:cxn modelId="{52F649EC-D0C1-3640-9DD0-615088FE47EB}" type="presParOf" srcId="{26F77749-9B91-449B-B000-62E6B83B3290}" destId="{4FD9AB7D-C9CF-4260-9F94-633A86BD1E2C}" srcOrd="1" destOrd="0" presId="urn:microsoft.com/office/officeart/2005/8/layout/orgChart1"/>
    <dgm:cxn modelId="{CF52C64C-F3B3-A04A-8DF9-6FE4FBC4E6D6}" type="presParOf" srcId="{26F77749-9B91-449B-B000-62E6B83B3290}" destId="{E9B0414F-C2F7-4D2A-8047-B93E314FC03C}" srcOrd="2" destOrd="0" presId="urn:microsoft.com/office/officeart/2005/8/layout/orgChart1"/>
    <dgm:cxn modelId="{4E32E078-ABF6-1B43-A4CE-779487C77587}" type="presParOf" srcId="{564CD290-A9EE-4B37-AC1F-E86651294452}" destId="{530BE3EA-F4F9-4ABB-8E3A-DB5E72462263}" srcOrd="2" destOrd="0" presId="urn:microsoft.com/office/officeart/2005/8/layout/orgChart1"/>
    <dgm:cxn modelId="{3A75E30E-6DF4-5346-AF4D-B20D15C2415E}" type="presParOf" srcId="{564CD290-A9EE-4B37-AC1F-E86651294452}" destId="{BDB16745-8F14-4523-BF5F-91CB46D13D79}" srcOrd="3" destOrd="0" presId="urn:microsoft.com/office/officeart/2005/8/layout/orgChart1"/>
    <dgm:cxn modelId="{ED77CFDC-7ADE-F543-B111-70AA5FBDAA88}" type="presParOf" srcId="{BDB16745-8F14-4523-BF5F-91CB46D13D79}" destId="{E96A2B55-3A9A-4EF5-9B5D-55CEC68EB444}" srcOrd="0" destOrd="0" presId="urn:microsoft.com/office/officeart/2005/8/layout/orgChart1"/>
    <dgm:cxn modelId="{A466B6B7-5EDD-1747-B782-4C34E1ABFC13}" type="presParOf" srcId="{E96A2B55-3A9A-4EF5-9B5D-55CEC68EB444}" destId="{48844810-C265-4703-9904-ECEC83ACDBD6}" srcOrd="0" destOrd="0" presId="urn:microsoft.com/office/officeart/2005/8/layout/orgChart1"/>
    <dgm:cxn modelId="{6F578FF8-DF91-2441-9BA7-F4AFFEF54861}" type="presParOf" srcId="{E96A2B55-3A9A-4EF5-9B5D-55CEC68EB444}" destId="{6F6E4CF8-F99C-437C-9048-907033D92084}" srcOrd="1" destOrd="0" presId="urn:microsoft.com/office/officeart/2005/8/layout/orgChart1"/>
    <dgm:cxn modelId="{95F09963-0CA4-7541-8C47-AF985EF15B0D}" type="presParOf" srcId="{BDB16745-8F14-4523-BF5F-91CB46D13D79}" destId="{729DF617-7FA4-49DB-87B3-B37BA48CD5B3}" srcOrd="1" destOrd="0" presId="urn:microsoft.com/office/officeart/2005/8/layout/orgChart1"/>
    <dgm:cxn modelId="{58BD9A5A-5E13-2649-A3FA-B1A47F3D5C90}" type="presParOf" srcId="{BDB16745-8F14-4523-BF5F-91CB46D13D79}" destId="{216C7BFA-07B0-4DDD-86E9-53DC03DED3C7}" srcOrd="2" destOrd="0" presId="urn:microsoft.com/office/officeart/2005/8/layout/orgChart1"/>
    <dgm:cxn modelId="{BE56F15A-0BB5-AA40-B46F-14E80E9342EA}" type="presParOf" srcId="{564CD290-A9EE-4B37-AC1F-E86651294452}" destId="{7EA94EBD-5798-4946-88D2-C157EA254885}" srcOrd="4" destOrd="0" presId="urn:microsoft.com/office/officeart/2005/8/layout/orgChart1"/>
    <dgm:cxn modelId="{166C67DC-C07C-AB42-9050-197CB2EAE959}" type="presParOf" srcId="{564CD290-A9EE-4B37-AC1F-E86651294452}" destId="{821F6FC3-231D-4836-BE67-D23B487EF8C1}" srcOrd="5" destOrd="0" presId="urn:microsoft.com/office/officeart/2005/8/layout/orgChart1"/>
    <dgm:cxn modelId="{C0E7140C-2B86-4F40-B54A-49D57284FE54}" type="presParOf" srcId="{821F6FC3-231D-4836-BE67-D23B487EF8C1}" destId="{5526B05A-88FD-48FE-BEE3-0D4DD6A9BEAD}" srcOrd="0" destOrd="0" presId="urn:microsoft.com/office/officeart/2005/8/layout/orgChart1"/>
    <dgm:cxn modelId="{01EF5E75-273C-8C46-B2C3-920BE0284149}" type="presParOf" srcId="{5526B05A-88FD-48FE-BEE3-0D4DD6A9BEAD}" destId="{5D9006D5-DD95-4036-8D7B-067661D2FA91}" srcOrd="0" destOrd="0" presId="urn:microsoft.com/office/officeart/2005/8/layout/orgChart1"/>
    <dgm:cxn modelId="{674AC919-ACCA-7E49-919B-4E93290BC447}" type="presParOf" srcId="{5526B05A-88FD-48FE-BEE3-0D4DD6A9BEAD}" destId="{AEF3EA10-6A23-45EA-9A17-0403246FF426}" srcOrd="1" destOrd="0" presId="urn:microsoft.com/office/officeart/2005/8/layout/orgChart1"/>
    <dgm:cxn modelId="{1CDE65EB-745A-CE49-AB87-AF51F9C687D5}" type="presParOf" srcId="{821F6FC3-231D-4836-BE67-D23B487EF8C1}" destId="{0F566D49-72B1-4107-B3AC-B00CB44BC991}" srcOrd="1" destOrd="0" presId="urn:microsoft.com/office/officeart/2005/8/layout/orgChart1"/>
    <dgm:cxn modelId="{2C8C2179-3FBB-2446-9A1F-D84DFE655F9A}" type="presParOf" srcId="{821F6FC3-231D-4836-BE67-D23B487EF8C1}" destId="{FD42CA00-DE9D-459C-865F-4B83DC72438E}" srcOrd="2" destOrd="0" presId="urn:microsoft.com/office/officeart/2005/8/layout/orgChart1"/>
    <dgm:cxn modelId="{286D397B-3EF1-574F-86A4-427641BD0439}" type="presParOf" srcId="{564CD290-A9EE-4B37-AC1F-E86651294452}" destId="{97692D4F-49BA-44C1-AA87-231106CB15CC}" srcOrd="6" destOrd="0" presId="urn:microsoft.com/office/officeart/2005/8/layout/orgChart1"/>
    <dgm:cxn modelId="{0BC77039-B476-3349-8D63-828E5830C49D}" type="presParOf" srcId="{564CD290-A9EE-4B37-AC1F-E86651294452}" destId="{1A1151D9-FF24-4DD6-A827-BDC0C1FA09B2}" srcOrd="7" destOrd="0" presId="urn:microsoft.com/office/officeart/2005/8/layout/orgChart1"/>
    <dgm:cxn modelId="{9C0EAE11-3D50-8A49-9A7C-F49FE28BA727}" type="presParOf" srcId="{1A1151D9-FF24-4DD6-A827-BDC0C1FA09B2}" destId="{CB13FA71-5CAD-400E-9BAC-F5A0C07DE5E6}" srcOrd="0" destOrd="0" presId="urn:microsoft.com/office/officeart/2005/8/layout/orgChart1"/>
    <dgm:cxn modelId="{8DF97225-92C7-274D-95D8-EA790742BC71}" type="presParOf" srcId="{CB13FA71-5CAD-400E-9BAC-F5A0C07DE5E6}" destId="{7FF60274-7FC4-4715-AF2D-2257DB2763C0}" srcOrd="0" destOrd="0" presId="urn:microsoft.com/office/officeart/2005/8/layout/orgChart1"/>
    <dgm:cxn modelId="{AA7C8304-5941-6841-A845-B6B81985CAA0}" type="presParOf" srcId="{CB13FA71-5CAD-400E-9BAC-F5A0C07DE5E6}" destId="{1EC0196D-B089-48A1-A037-C8255148DDCD}" srcOrd="1" destOrd="0" presId="urn:microsoft.com/office/officeart/2005/8/layout/orgChart1"/>
    <dgm:cxn modelId="{0EC4BADA-E454-7942-8358-14C4951E57AB}" type="presParOf" srcId="{1A1151D9-FF24-4DD6-A827-BDC0C1FA09B2}" destId="{EEBE60B9-4762-43B8-8478-2B65C3A87463}" srcOrd="1" destOrd="0" presId="urn:microsoft.com/office/officeart/2005/8/layout/orgChart1"/>
    <dgm:cxn modelId="{7CF480EE-C733-C54D-B0F5-E9C1EBC7DB44}" type="presParOf" srcId="{1A1151D9-FF24-4DD6-A827-BDC0C1FA09B2}" destId="{D77C71BA-DD40-4B5A-8229-9BA275E1FFFA}" srcOrd="2" destOrd="0" presId="urn:microsoft.com/office/officeart/2005/8/layout/orgChart1"/>
    <dgm:cxn modelId="{F278AD6D-4D20-F74C-9047-BF74CD9F42F3}" type="presParOf" srcId="{564CD290-A9EE-4B37-AC1F-E86651294452}" destId="{8FEBF51F-573D-47B1-B69B-152B095B399A}" srcOrd="8" destOrd="0" presId="urn:microsoft.com/office/officeart/2005/8/layout/orgChart1"/>
    <dgm:cxn modelId="{000F02F1-4A93-5C47-8A9B-98708A6E3776}" type="presParOf" srcId="{564CD290-A9EE-4B37-AC1F-E86651294452}" destId="{C1E4876E-C3C0-46FC-A9D0-1D19EAFD3219}" srcOrd="9" destOrd="0" presId="urn:microsoft.com/office/officeart/2005/8/layout/orgChart1"/>
    <dgm:cxn modelId="{89ECE389-DEF3-984C-B7AA-D2C8018D05AE}" type="presParOf" srcId="{C1E4876E-C3C0-46FC-A9D0-1D19EAFD3219}" destId="{E4F34F3C-816B-415A-8823-6F33E4819657}" srcOrd="0" destOrd="0" presId="urn:microsoft.com/office/officeart/2005/8/layout/orgChart1"/>
    <dgm:cxn modelId="{998D3B70-0398-A441-BDB5-B78B1E949CB4}" type="presParOf" srcId="{E4F34F3C-816B-415A-8823-6F33E4819657}" destId="{E86169E1-B22A-461E-A172-452FF3DCEDFA}" srcOrd="0" destOrd="0" presId="urn:microsoft.com/office/officeart/2005/8/layout/orgChart1"/>
    <dgm:cxn modelId="{A968CB61-FA45-2146-99F8-14E7A046372E}" type="presParOf" srcId="{E4F34F3C-816B-415A-8823-6F33E4819657}" destId="{C3813370-2F3E-49CF-ACAC-CBAF96ED9D78}" srcOrd="1" destOrd="0" presId="urn:microsoft.com/office/officeart/2005/8/layout/orgChart1"/>
    <dgm:cxn modelId="{9CCD5462-D357-9F4C-9B0A-FE0E6153186E}" type="presParOf" srcId="{C1E4876E-C3C0-46FC-A9D0-1D19EAFD3219}" destId="{7581C0E1-B88E-46BB-B44F-A5E353188A0F}" srcOrd="1" destOrd="0" presId="urn:microsoft.com/office/officeart/2005/8/layout/orgChart1"/>
    <dgm:cxn modelId="{DD14D971-C287-EC40-A02E-EB0D1F16BBEE}" type="presParOf" srcId="{C1E4876E-C3C0-46FC-A9D0-1D19EAFD3219}" destId="{C6555856-C24C-4543-B2D6-8B70B7857401}" srcOrd="2" destOrd="0" presId="urn:microsoft.com/office/officeart/2005/8/layout/orgChart1"/>
    <dgm:cxn modelId="{2AA3A1F3-45DE-654C-990A-97BE5A78DA6C}" type="presParOf" srcId="{1FDD4636-585F-4CAC-A9B5-8E4DD54FAEE7}" destId="{FE461EC0-665E-4F25-9A15-C0DBD95DE866}" srcOrd="2" destOrd="0" presId="urn:microsoft.com/office/officeart/2005/8/layout/orgChart1"/>
    <dgm:cxn modelId="{CE2BCDC2-4599-4D45-932F-38E35A7DF8F5}" type="presParOf" srcId="{85041F9E-3BF3-4B58-9881-B80E15365FEF}" destId="{A49BB122-62DE-4782-ACE6-1A1DB129390C}" srcOrd="2" destOrd="0" presId="urn:microsoft.com/office/officeart/2005/8/layout/orgChart1"/>
    <dgm:cxn modelId="{FE419368-EA71-8D49-9B41-9653A4980E60}" type="presParOf" srcId="{85041F9E-3BF3-4B58-9881-B80E15365FEF}" destId="{B3B55273-4BCF-451D-A0C5-9FBB06C694C9}" srcOrd="3" destOrd="0" presId="urn:microsoft.com/office/officeart/2005/8/layout/orgChart1"/>
    <dgm:cxn modelId="{A958A233-E8C2-F940-BF3E-17B90401C4D2}" type="presParOf" srcId="{B3B55273-4BCF-451D-A0C5-9FBB06C694C9}" destId="{E2092FA0-01E2-4038-8A28-2EBEB6E2BC76}" srcOrd="0" destOrd="0" presId="urn:microsoft.com/office/officeart/2005/8/layout/orgChart1"/>
    <dgm:cxn modelId="{1A883E67-1A9A-C044-9F8F-5708A53C3613}" type="presParOf" srcId="{E2092FA0-01E2-4038-8A28-2EBEB6E2BC76}" destId="{2C12AA5D-057E-417B-A35D-9E214C82B9D9}" srcOrd="0" destOrd="0" presId="urn:microsoft.com/office/officeart/2005/8/layout/orgChart1"/>
    <dgm:cxn modelId="{B5065FAE-4CEC-0F40-81A4-A217634E1C24}" type="presParOf" srcId="{E2092FA0-01E2-4038-8A28-2EBEB6E2BC76}" destId="{8B680D88-96DF-4B0A-8200-AF218A67D2AA}" srcOrd="1" destOrd="0" presId="urn:microsoft.com/office/officeart/2005/8/layout/orgChart1"/>
    <dgm:cxn modelId="{411366C4-4995-9947-BF7E-9D09BDE6D0AA}" type="presParOf" srcId="{B3B55273-4BCF-451D-A0C5-9FBB06C694C9}" destId="{6547B3F3-EA4B-4668-B3C3-51AE9A29F2F1}" srcOrd="1" destOrd="0" presId="urn:microsoft.com/office/officeart/2005/8/layout/orgChart1"/>
    <dgm:cxn modelId="{CD5C58B0-BECB-4F4C-941F-9D6699A5B88D}" type="presParOf" srcId="{6547B3F3-EA4B-4668-B3C3-51AE9A29F2F1}" destId="{83D0852F-2775-4C9F-83F6-951FA789EF7C}" srcOrd="0" destOrd="0" presId="urn:microsoft.com/office/officeart/2005/8/layout/orgChart1"/>
    <dgm:cxn modelId="{4C601827-0133-AE40-8EEF-5E07F89F7E24}" type="presParOf" srcId="{6547B3F3-EA4B-4668-B3C3-51AE9A29F2F1}" destId="{B5AAC68A-B26A-48F1-BE0F-92F3F246F350}" srcOrd="1" destOrd="0" presId="urn:microsoft.com/office/officeart/2005/8/layout/orgChart1"/>
    <dgm:cxn modelId="{95CEFFB0-3AA0-344F-9AE8-4CE67347EED1}" type="presParOf" srcId="{B5AAC68A-B26A-48F1-BE0F-92F3F246F350}" destId="{B45ECCA6-4516-420C-B543-B560B30DAF09}" srcOrd="0" destOrd="0" presId="urn:microsoft.com/office/officeart/2005/8/layout/orgChart1"/>
    <dgm:cxn modelId="{B4E6451B-5AC0-DA4D-9FB7-1794B9BF0416}" type="presParOf" srcId="{B45ECCA6-4516-420C-B543-B560B30DAF09}" destId="{AE31DD11-667D-48B2-938F-1A16F87A59DE}" srcOrd="0" destOrd="0" presId="urn:microsoft.com/office/officeart/2005/8/layout/orgChart1"/>
    <dgm:cxn modelId="{7C753355-DE3F-5F43-8C7F-E5A976C86218}" type="presParOf" srcId="{B45ECCA6-4516-420C-B543-B560B30DAF09}" destId="{63745553-BDCF-4690-B967-B3810557E329}" srcOrd="1" destOrd="0" presId="urn:microsoft.com/office/officeart/2005/8/layout/orgChart1"/>
    <dgm:cxn modelId="{28686646-1F15-6A4D-8B42-FFCB47AC2247}" type="presParOf" srcId="{B5AAC68A-B26A-48F1-BE0F-92F3F246F350}" destId="{F489DBD2-4851-4779-AE41-A18949A634D4}" srcOrd="1" destOrd="0" presId="urn:microsoft.com/office/officeart/2005/8/layout/orgChart1"/>
    <dgm:cxn modelId="{EB4997FF-2170-B043-9576-DD5207364EBD}" type="presParOf" srcId="{B5AAC68A-B26A-48F1-BE0F-92F3F246F350}" destId="{7149A365-ED65-4F88-BC9F-2E6E71B8EBD7}" srcOrd="2" destOrd="0" presId="urn:microsoft.com/office/officeart/2005/8/layout/orgChart1"/>
    <dgm:cxn modelId="{E8325FB4-52D9-F64A-8D27-0D1E55457965}" type="presParOf" srcId="{6547B3F3-EA4B-4668-B3C3-51AE9A29F2F1}" destId="{7EAAB7A2-EA91-4168-88FE-156A3337A670}" srcOrd="2" destOrd="0" presId="urn:microsoft.com/office/officeart/2005/8/layout/orgChart1"/>
    <dgm:cxn modelId="{EAE48800-F83D-D84F-B0BA-7677DF224917}" type="presParOf" srcId="{6547B3F3-EA4B-4668-B3C3-51AE9A29F2F1}" destId="{B98E6C57-4DD9-4178-B78F-8F17E496A214}" srcOrd="3" destOrd="0" presId="urn:microsoft.com/office/officeart/2005/8/layout/orgChart1"/>
    <dgm:cxn modelId="{A34DD926-697F-834E-B108-95012FD198C0}" type="presParOf" srcId="{B98E6C57-4DD9-4178-B78F-8F17E496A214}" destId="{9938D855-FFAC-41F1-A85D-3BD86E5B0C64}" srcOrd="0" destOrd="0" presId="urn:microsoft.com/office/officeart/2005/8/layout/orgChart1"/>
    <dgm:cxn modelId="{B73FF55D-BC80-6E4C-9627-EBF6E6C8D362}" type="presParOf" srcId="{9938D855-FFAC-41F1-A85D-3BD86E5B0C64}" destId="{0F021292-2FE3-4A37-AFD5-31BA57BAADA8}" srcOrd="0" destOrd="0" presId="urn:microsoft.com/office/officeart/2005/8/layout/orgChart1"/>
    <dgm:cxn modelId="{2793E881-F4C4-CC46-9E3C-1569235B02FE}" type="presParOf" srcId="{9938D855-FFAC-41F1-A85D-3BD86E5B0C64}" destId="{A6FBD0BF-B824-452A-BD07-A5A30183E8D4}" srcOrd="1" destOrd="0" presId="urn:microsoft.com/office/officeart/2005/8/layout/orgChart1"/>
    <dgm:cxn modelId="{635F314F-45FC-6E46-830C-4A6618D8A739}" type="presParOf" srcId="{B98E6C57-4DD9-4178-B78F-8F17E496A214}" destId="{AE21AEE4-CAFF-4BCB-8B1D-131BA17E26E0}" srcOrd="1" destOrd="0" presId="urn:microsoft.com/office/officeart/2005/8/layout/orgChart1"/>
    <dgm:cxn modelId="{A1C22F1F-884D-D14F-AB07-740FE1D6889E}" type="presParOf" srcId="{B98E6C57-4DD9-4178-B78F-8F17E496A214}" destId="{C47816BD-4FEB-4445-8B8D-06981B35045E}" srcOrd="2" destOrd="0" presId="urn:microsoft.com/office/officeart/2005/8/layout/orgChart1"/>
    <dgm:cxn modelId="{798ACD58-86EB-1341-84C2-F17D6702E2D0}" type="presParOf" srcId="{6547B3F3-EA4B-4668-B3C3-51AE9A29F2F1}" destId="{604035EE-3519-426D-84EF-C605BD31DC22}" srcOrd="4" destOrd="0" presId="urn:microsoft.com/office/officeart/2005/8/layout/orgChart1"/>
    <dgm:cxn modelId="{54AFF4D4-4F41-8B45-B8CB-7414B0536A5E}" type="presParOf" srcId="{6547B3F3-EA4B-4668-B3C3-51AE9A29F2F1}" destId="{B608E869-4F4A-4073-AE21-BD0602EEC2F0}" srcOrd="5" destOrd="0" presId="urn:microsoft.com/office/officeart/2005/8/layout/orgChart1"/>
    <dgm:cxn modelId="{A86D05A9-A63A-3E41-A1A8-6B7443E9BDCF}" type="presParOf" srcId="{B608E869-4F4A-4073-AE21-BD0602EEC2F0}" destId="{821EF64B-45A8-44F0-A2A4-79C05C57E3DC}" srcOrd="0" destOrd="0" presId="urn:microsoft.com/office/officeart/2005/8/layout/orgChart1"/>
    <dgm:cxn modelId="{4B327517-0E65-714D-B7B8-C620637A6926}" type="presParOf" srcId="{821EF64B-45A8-44F0-A2A4-79C05C57E3DC}" destId="{FCC4CC40-EB51-49AE-84B6-2A60AE69CFDD}" srcOrd="0" destOrd="0" presId="urn:microsoft.com/office/officeart/2005/8/layout/orgChart1"/>
    <dgm:cxn modelId="{63CD5318-8438-0245-8725-1FC84E8E5762}" type="presParOf" srcId="{821EF64B-45A8-44F0-A2A4-79C05C57E3DC}" destId="{C71FAD7A-5966-4E7D-AFD2-81F66910AEAC}" srcOrd="1" destOrd="0" presId="urn:microsoft.com/office/officeart/2005/8/layout/orgChart1"/>
    <dgm:cxn modelId="{4BC60BD4-35CB-C643-A7A3-3F931AE5A305}" type="presParOf" srcId="{B608E869-4F4A-4073-AE21-BD0602EEC2F0}" destId="{2ED75CD7-6831-45D0-A593-8EF8AEB7E146}" srcOrd="1" destOrd="0" presId="urn:microsoft.com/office/officeart/2005/8/layout/orgChart1"/>
    <dgm:cxn modelId="{ED5011B9-6F6A-C440-A503-21A6A5D962E6}" type="presParOf" srcId="{B608E869-4F4A-4073-AE21-BD0602EEC2F0}" destId="{CD4DA06C-BC0E-476A-AAD9-7626BF3EFC02}" srcOrd="2" destOrd="0" presId="urn:microsoft.com/office/officeart/2005/8/layout/orgChart1"/>
    <dgm:cxn modelId="{82A07685-EE73-C84E-81DC-E23594616ADE}" type="presParOf" srcId="{6547B3F3-EA4B-4668-B3C3-51AE9A29F2F1}" destId="{C0730ABF-079D-4603-872F-0E98992A9D9C}" srcOrd="6" destOrd="0" presId="urn:microsoft.com/office/officeart/2005/8/layout/orgChart1"/>
    <dgm:cxn modelId="{27F806A0-DCDF-9A4B-A8EC-7479CE39212A}" type="presParOf" srcId="{6547B3F3-EA4B-4668-B3C3-51AE9A29F2F1}" destId="{EB357EA3-A5DA-4A38-98BA-A1470458B9BF}" srcOrd="7" destOrd="0" presId="urn:microsoft.com/office/officeart/2005/8/layout/orgChart1"/>
    <dgm:cxn modelId="{28A29B06-2B9C-EF40-AC23-6A62F01678B9}" type="presParOf" srcId="{EB357EA3-A5DA-4A38-98BA-A1470458B9BF}" destId="{EA4EDCB3-B60B-4151-924E-A76F4BC273AE}" srcOrd="0" destOrd="0" presId="urn:microsoft.com/office/officeart/2005/8/layout/orgChart1"/>
    <dgm:cxn modelId="{1E395096-22CC-5C49-95AE-8D5C3D188EF1}" type="presParOf" srcId="{EA4EDCB3-B60B-4151-924E-A76F4BC273AE}" destId="{0BB72065-84CC-427D-9655-C926B3C59B7D}" srcOrd="0" destOrd="0" presId="urn:microsoft.com/office/officeart/2005/8/layout/orgChart1"/>
    <dgm:cxn modelId="{D8F7A87F-48C6-2F4E-AA08-0F98C0E1F5C1}" type="presParOf" srcId="{EA4EDCB3-B60B-4151-924E-A76F4BC273AE}" destId="{7DDF1D12-9043-4303-9D79-8AE12223159E}" srcOrd="1" destOrd="0" presId="urn:microsoft.com/office/officeart/2005/8/layout/orgChart1"/>
    <dgm:cxn modelId="{1CD939CC-D1BF-C446-9272-F6F7E38E6F3E}" type="presParOf" srcId="{EB357EA3-A5DA-4A38-98BA-A1470458B9BF}" destId="{4154D15F-5893-4BD8-8A28-CB5011308575}" srcOrd="1" destOrd="0" presId="urn:microsoft.com/office/officeart/2005/8/layout/orgChart1"/>
    <dgm:cxn modelId="{0F82B199-E64F-DD4B-8537-0D20D24B8575}" type="presParOf" srcId="{EB357EA3-A5DA-4A38-98BA-A1470458B9BF}" destId="{D58E810F-134D-4949-9758-251BDA028C4C}" srcOrd="2" destOrd="0" presId="urn:microsoft.com/office/officeart/2005/8/layout/orgChart1"/>
    <dgm:cxn modelId="{E2B1BA56-21E1-694C-AD29-FE7C41CFE027}" type="presParOf" srcId="{B3B55273-4BCF-451D-A0C5-9FBB06C694C9}" destId="{9CE7E0F6-AE08-4448-A747-4C498C4B7E84}" srcOrd="2" destOrd="0" presId="urn:microsoft.com/office/officeart/2005/8/layout/orgChart1"/>
    <dgm:cxn modelId="{AD993D38-3AE4-D744-A1E0-392E31166542}" type="presParOf" srcId="{85041F9E-3BF3-4B58-9881-B80E15365FEF}" destId="{84653EB2-712B-4C9C-83B2-0853C76630DD}" srcOrd="4" destOrd="0" presId="urn:microsoft.com/office/officeart/2005/8/layout/orgChart1"/>
    <dgm:cxn modelId="{F78E1135-46C9-E74F-887A-38912F18E57B}" type="presParOf" srcId="{85041F9E-3BF3-4B58-9881-B80E15365FEF}" destId="{DBF28BB1-BFB1-4D89-BF3C-11CBF4F05482}" srcOrd="5" destOrd="0" presId="urn:microsoft.com/office/officeart/2005/8/layout/orgChart1"/>
    <dgm:cxn modelId="{4DAF2BBA-5345-BD42-B1C8-1BCE84855E7F}" type="presParOf" srcId="{DBF28BB1-BFB1-4D89-BF3C-11CBF4F05482}" destId="{4B41BF86-719B-41BE-AC09-CB435B7FD2D4}" srcOrd="0" destOrd="0" presId="urn:microsoft.com/office/officeart/2005/8/layout/orgChart1"/>
    <dgm:cxn modelId="{F90A30E2-9CBC-5842-A8A1-0B9D9D343867}" type="presParOf" srcId="{4B41BF86-719B-41BE-AC09-CB435B7FD2D4}" destId="{8216BCC3-9DCC-41B1-8A77-984A9A646EE0}" srcOrd="0" destOrd="0" presId="urn:microsoft.com/office/officeart/2005/8/layout/orgChart1"/>
    <dgm:cxn modelId="{84A86192-D464-E248-9736-2FFD1E204916}" type="presParOf" srcId="{4B41BF86-719B-41BE-AC09-CB435B7FD2D4}" destId="{A8BBDEDF-6D89-48CB-A627-90487EDBF225}" srcOrd="1" destOrd="0" presId="urn:microsoft.com/office/officeart/2005/8/layout/orgChart1"/>
    <dgm:cxn modelId="{C00BD4E3-B443-944F-8F25-591B1639A241}" type="presParOf" srcId="{DBF28BB1-BFB1-4D89-BF3C-11CBF4F05482}" destId="{FA16C07C-63C0-4FBF-84E2-39541E8EF9ED}" srcOrd="1" destOrd="0" presId="urn:microsoft.com/office/officeart/2005/8/layout/orgChart1"/>
    <dgm:cxn modelId="{932EB62D-9CC6-6D44-A627-273DCDD6D512}" type="presParOf" srcId="{FA16C07C-63C0-4FBF-84E2-39541E8EF9ED}" destId="{B315B545-3A2F-472B-BBCD-420F25E750FC}" srcOrd="0" destOrd="0" presId="urn:microsoft.com/office/officeart/2005/8/layout/orgChart1"/>
    <dgm:cxn modelId="{3B6A1466-0BA5-714E-8517-6E510D8D91C2}" type="presParOf" srcId="{FA16C07C-63C0-4FBF-84E2-39541E8EF9ED}" destId="{5F4F1E9A-C0DD-4786-891A-6735D18EDC4A}" srcOrd="1" destOrd="0" presId="urn:microsoft.com/office/officeart/2005/8/layout/orgChart1"/>
    <dgm:cxn modelId="{57C1F62D-C733-F746-A8F7-C63CC65B7580}" type="presParOf" srcId="{5F4F1E9A-C0DD-4786-891A-6735D18EDC4A}" destId="{4640A521-1028-4E9B-9B94-B8469410D371}" srcOrd="0" destOrd="0" presId="urn:microsoft.com/office/officeart/2005/8/layout/orgChart1"/>
    <dgm:cxn modelId="{83B983D8-106E-3440-ADB1-DAB1FBF535EF}" type="presParOf" srcId="{4640A521-1028-4E9B-9B94-B8469410D371}" destId="{A8EE2A9C-F0D2-4955-909E-3EBB158CAC31}" srcOrd="0" destOrd="0" presId="urn:microsoft.com/office/officeart/2005/8/layout/orgChart1"/>
    <dgm:cxn modelId="{BB3FC4CA-ACFD-E94F-B7D3-C288E4700C94}" type="presParOf" srcId="{4640A521-1028-4E9B-9B94-B8469410D371}" destId="{6C4EE59D-3AC3-42EA-BB64-742A03D87BCD}" srcOrd="1" destOrd="0" presId="urn:microsoft.com/office/officeart/2005/8/layout/orgChart1"/>
    <dgm:cxn modelId="{DD3190B6-C79A-8849-BFE0-621278AC9A63}" type="presParOf" srcId="{5F4F1E9A-C0DD-4786-891A-6735D18EDC4A}" destId="{4A5B1E25-972A-4CF8-851F-767CB0DB27D2}" srcOrd="1" destOrd="0" presId="urn:microsoft.com/office/officeart/2005/8/layout/orgChart1"/>
    <dgm:cxn modelId="{45A6D275-1AD8-8D43-9880-1D4F74E1646C}" type="presParOf" srcId="{5F4F1E9A-C0DD-4786-891A-6735D18EDC4A}" destId="{442B6BC3-4D2E-4CBC-A836-6652CBD02476}" srcOrd="2" destOrd="0" presId="urn:microsoft.com/office/officeart/2005/8/layout/orgChart1"/>
    <dgm:cxn modelId="{47DE30DB-B761-2547-ADFC-90A851ED5693}" type="presParOf" srcId="{FA16C07C-63C0-4FBF-84E2-39541E8EF9ED}" destId="{9E7C33B5-8028-44C2-B5C4-40CFB1643A03}" srcOrd="2" destOrd="0" presId="urn:microsoft.com/office/officeart/2005/8/layout/orgChart1"/>
    <dgm:cxn modelId="{720F08DE-1C0C-2C48-9991-C67DEBA10DB3}" type="presParOf" srcId="{FA16C07C-63C0-4FBF-84E2-39541E8EF9ED}" destId="{0E84367D-EF47-4C9A-8CCA-6D442450C05C}" srcOrd="3" destOrd="0" presId="urn:microsoft.com/office/officeart/2005/8/layout/orgChart1"/>
    <dgm:cxn modelId="{54D2606B-84BB-B84C-96B5-1757CDC1216D}" type="presParOf" srcId="{0E84367D-EF47-4C9A-8CCA-6D442450C05C}" destId="{D60078DF-A7D5-4C34-8A20-BE9C7B331536}" srcOrd="0" destOrd="0" presId="urn:microsoft.com/office/officeart/2005/8/layout/orgChart1"/>
    <dgm:cxn modelId="{BAC16CFA-6A01-C54D-9D49-93D312AB1EAB}" type="presParOf" srcId="{D60078DF-A7D5-4C34-8A20-BE9C7B331536}" destId="{61215316-C23D-4F7B-B6BC-C1100966FA5C}" srcOrd="0" destOrd="0" presId="urn:microsoft.com/office/officeart/2005/8/layout/orgChart1"/>
    <dgm:cxn modelId="{F576CD57-9B92-4F42-BF86-25EB1C1F8608}" type="presParOf" srcId="{D60078DF-A7D5-4C34-8A20-BE9C7B331536}" destId="{202128E1-5B5B-4CDA-AE0E-CE8C73D6D36C}" srcOrd="1" destOrd="0" presId="urn:microsoft.com/office/officeart/2005/8/layout/orgChart1"/>
    <dgm:cxn modelId="{E251D166-1E22-9F4D-8513-18A3B04BF8CF}" type="presParOf" srcId="{0E84367D-EF47-4C9A-8CCA-6D442450C05C}" destId="{CDE6705A-5796-4C87-8275-38A057C6D4E3}" srcOrd="1" destOrd="0" presId="urn:microsoft.com/office/officeart/2005/8/layout/orgChart1"/>
    <dgm:cxn modelId="{4B8FECBC-60FA-0141-9176-11DAF4D6D7B0}" type="presParOf" srcId="{0E84367D-EF47-4C9A-8CCA-6D442450C05C}" destId="{853F61A5-7804-4CD8-A047-626F4AAECBEA}" srcOrd="2" destOrd="0" presId="urn:microsoft.com/office/officeart/2005/8/layout/orgChart1"/>
    <dgm:cxn modelId="{38E4F62F-0025-0440-8944-09EA048350C6}" type="presParOf" srcId="{FA16C07C-63C0-4FBF-84E2-39541E8EF9ED}" destId="{089F0313-5CD7-40DA-9F3B-CC3A7AC9ECF3}" srcOrd="4" destOrd="0" presId="urn:microsoft.com/office/officeart/2005/8/layout/orgChart1"/>
    <dgm:cxn modelId="{8DC3C62B-EA9C-3343-85CE-D84EE05CB8C6}" type="presParOf" srcId="{FA16C07C-63C0-4FBF-84E2-39541E8EF9ED}" destId="{D717986A-9E69-465C-8F84-EF6DBB7A32FE}" srcOrd="5" destOrd="0" presId="urn:microsoft.com/office/officeart/2005/8/layout/orgChart1"/>
    <dgm:cxn modelId="{A94F7697-5756-BD48-A276-86156D8E7B33}" type="presParOf" srcId="{D717986A-9E69-465C-8F84-EF6DBB7A32FE}" destId="{9A41B067-C34E-45FD-B87E-229B1262DF81}" srcOrd="0" destOrd="0" presId="urn:microsoft.com/office/officeart/2005/8/layout/orgChart1"/>
    <dgm:cxn modelId="{1BE364FE-5EEC-1340-88A3-542950A803EB}" type="presParOf" srcId="{9A41B067-C34E-45FD-B87E-229B1262DF81}" destId="{65872F3A-D11E-4C7B-9E06-7C2B13C4509D}" srcOrd="0" destOrd="0" presId="urn:microsoft.com/office/officeart/2005/8/layout/orgChart1"/>
    <dgm:cxn modelId="{B4B45923-81ED-2747-9402-C6E66E359D2A}" type="presParOf" srcId="{9A41B067-C34E-45FD-B87E-229B1262DF81}" destId="{904BAF1B-D457-4DBC-A1A0-78AB2BF142ED}" srcOrd="1" destOrd="0" presId="urn:microsoft.com/office/officeart/2005/8/layout/orgChart1"/>
    <dgm:cxn modelId="{35E66A55-F537-3047-BDD9-27CC9AF90C20}" type="presParOf" srcId="{D717986A-9E69-465C-8F84-EF6DBB7A32FE}" destId="{004C9251-33AC-4379-A70F-315D2882D098}" srcOrd="1" destOrd="0" presId="urn:microsoft.com/office/officeart/2005/8/layout/orgChart1"/>
    <dgm:cxn modelId="{7717DFF4-911D-1348-9462-69E984C9CC45}" type="presParOf" srcId="{D717986A-9E69-465C-8F84-EF6DBB7A32FE}" destId="{65C88D5A-4D76-4209-BDF7-CB523A63EDF0}" srcOrd="2" destOrd="0" presId="urn:microsoft.com/office/officeart/2005/8/layout/orgChart1"/>
    <dgm:cxn modelId="{E4B6BACC-7D4D-5848-9A61-2A325875BF34}" type="presParOf" srcId="{FA16C07C-63C0-4FBF-84E2-39541E8EF9ED}" destId="{B928CDFC-A0CE-4719-8475-620CC570A463}" srcOrd="6" destOrd="0" presId="urn:microsoft.com/office/officeart/2005/8/layout/orgChart1"/>
    <dgm:cxn modelId="{2D6919E9-7762-C944-B7F0-96BEFE51352A}" type="presParOf" srcId="{FA16C07C-63C0-4FBF-84E2-39541E8EF9ED}" destId="{462EF7D7-0BAE-498C-B791-4400A286A2FF}" srcOrd="7" destOrd="0" presId="urn:microsoft.com/office/officeart/2005/8/layout/orgChart1"/>
    <dgm:cxn modelId="{1D07CD88-E394-E24F-B32C-71F6D83E3AE6}" type="presParOf" srcId="{462EF7D7-0BAE-498C-B791-4400A286A2FF}" destId="{9CDDAD99-C95C-41C1-98FF-5AF2C2D52D94}" srcOrd="0" destOrd="0" presId="urn:microsoft.com/office/officeart/2005/8/layout/orgChart1"/>
    <dgm:cxn modelId="{41825B8E-80E2-2046-BB84-9B95EE9B860E}" type="presParOf" srcId="{9CDDAD99-C95C-41C1-98FF-5AF2C2D52D94}" destId="{12AE15F9-7E44-454F-B15F-A541822447F3}" srcOrd="0" destOrd="0" presId="urn:microsoft.com/office/officeart/2005/8/layout/orgChart1"/>
    <dgm:cxn modelId="{682770C7-8D9B-124E-95FC-B173920E6F74}" type="presParOf" srcId="{9CDDAD99-C95C-41C1-98FF-5AF2C2D52D94}" destId="{95D44A85-D905-4D8B-9ECD-47D030B7450D}" srcOrd="1" destOrd="0" presId="urn:microsoft.com/office/officeart/2005/8/layout/orgChart1"/>
    <dgm:cxn modelId="{C0325D0B-6F2C-EA46-8464-9D5028B98C5C}" type="presParOf" srcId="{462EF7D7-0BAE-498C-B791-4400A286A2FF}" destId="{5FA024FA-2156-46A4-B1C7-D1934BA610C4}" srcOrd="1" destOrd="0" presId="urn:microsoft.com/office/officeart/2005/8/layout/orgChart1"/>
    <dgm:cxn modelId="{ABE38F54-52CD-5C44-A62E-D29D3A1E28FC}" type="presParOf" srcId="{462EF7D7-0BAE-498C-B791-4400A286A2FF}" destId="{CF6A3B4D-6F62-43AE-8F69-4B3AA2936EFB}" srcOrd="2" destOrd="0" presId="urn:microsoft.com/office/officeart/2005/8/layout/orgChart1"/>
    <dgm:cxn modelId="{C8BDDE38-1448-BE4B-83DB-2C977CF58DA7}" type="presParOf" srcId="{FA16C07C-63C0-4FBF-84E2-39541E8EF9ED}" destId="{D16368E6-2788-4705-B946-48A991D14711}" srcOrd="8" destOrd="0" presId="urn:microsoft.com/office/officeart/2005/8/layout/orgChart1"/>
    <dgm:cxn modelId="{D2A93FBA-D850-C049-84A8-7025CBE7FBDA}" type="presParOf" srcId="{FA16C07C-63C0-4FBF-84E2-39541E8EF9ED}" destId="{282B7615-75D1-4FE3-950C-AC96A63B69E7}" srcOrd="9" destOrd="0" presId="urn:microsoft.com/office/officeart/2005/8/layout/orgChart1"/>
    <dgm:cxn modelId="{FAC1B7F9-DA3A-E94C-B3B3-0FA1D211E177}" type="presParOf" srcId="{282B7615-75D1-4FE3-950C-AC96A63B69E7}" destId="{7E8495C7-918E-494B-8D1B-EA9DF0741184}" srcOrd="0" destOrd="0" presId="urn:microsoft.com/office/officeart/2005/8/layout/orgChart1"/>
    <dgm:cxn modelId="{C5779A7D-9DF4-0046-A03C-5E6E143790CA}" type="presParOf" srcId="{7E8495C7-918E-494B-8D1B-EA9DF0741184}" destId="{4173F91F-9D02-44AC-AB3A-47B83E0F2C86}" srcOrd="0" destOrd="0" presId="urn:microsoft.com/office/officeart/2005/8/layout/orgChart1"/>
    <dgm:cxn modelId="{AC51A391-646B-9D41-B825-924AA2AAD861}" type="presParOf" srcId="{7E8495C7-918E-494B-8D1B-EA9DF0741184}" destId="{A9BF8670-A915-437C-A169-94EE08B58DD2}" srcOrd="1" destOrd="0" presId="urn:microsoft.com/office/officeart/2005/8/layout/orgChart1"/>
    <dgm:cxn modelId="{5136C9BD-0D12-7C4C-A176-E79A042C5003}" type="presParOf" srcId="{282B7615-75D1-4FE3-950C-AC96A63B69E7}" destId="{C5A25AED-EFAC-4FBB-8818-CC59804410ED}" srcOrd="1" destOrd="0" presId="urn:microsoft.com/office/officeart/2005/8/layout/orgChart1"/>
    <dgm:cxn modelId="{A592A7D3-16CF-5F41-AC8C-ECD206A58FE5}" type="presParOf" srcId="{282B7615-75D1-4FE3-950C-AC96A63B69E7}" destId="{62AC1746-F4F5-4203-BDF9-7DB51AF77740}" srcOrd="2" destOrd="0" presId="urn:microsoft.com/office/officeart/2005/8/layout/orgChart1"/>
    <dgm:cxn modelId="{A9CF52F6-6AE1-864E-B946-C475818973DD}" type="presParOf" srcId="{DBF28BB1-BFB1-4D89-BF3C-11CBF4F05482}" destId="{1254B0EB-0709-4CF1-944D-49A805035F91}" srcOrd="2" destOrd="0" presId="urn:microsoft.com/office/officeart/2005/8/layout/orgChart1"/>
    <dgm:cxn modelId="{C76CC623-FCF3-274D-BAAD-62A231ECE67C}" type="presParOf" srcId="{85041F9E-3BF3-4B58-9881-B80E15365FEF}" destId="{7255400A-99B7-4353-8F29-7ED144176624}" srcOrd="6" destOrd="0" presId="urn:microsoft.com/office/officeart/2005/8/layout/orgChart1"/>
    <dgm:cxn modelId="{C2939D57-4564-3B4C-BF3A-FEFA8983B571}" type="presParOf" srcId="{85041F9E-3BF3-4B58-9881-B80E15365FEF}" destId="{9CD8B3CA-E01C-465A-AB0C-DA8A225B6400}" srcOrd="7" destOrd="0" presId="urn:microsoft.com/office/officeart/2005/8/layout/orgChart1"/>
    <dgm:cxn modelId="{F55562B6-7C73-4144-947A-C787CAF62D27}" type="presParOf" srcId="{9CD8B3CA-E01C-465A-AB0C-DA8A225B6400}" destId="{F56909BC-AA32-45E3-B0CD-5F69FC58633B}" srcOrd="0" destOrd="0" presId="urn:microsoft.com/office/officeart/2005/8/layout/orgChart1"/>
    <dgm:cxn modelId="{A8AA8E51-A06F-3C48-955C-3440FFF9A3E0}" type="presParOf" srcId="{F56909BC-AA32-45E3-B0CD-5F69FC58633B}" destId="{85A37C5E-1C57-46DA-B1CB-923BD80E5854}" srcOrd="0" destOrd="0" presId="urn:microsoft.com/office/officeart/2005/8/layout/orgChart1"/>
    <dgm:cxn modelId="{C63AFDB5-0237-1C48-AB36-AD9C263D236D}" type="presParOf" srcId="{F56909BC-AA32-45E3-B0CD-5F69FC58633B}" destId="{8EACF4C5-9463-4418-89C3-BAF54444E454}" srcOrd="1" destOrd="0" presId="urn:microsoft.com/office/officeart/2005/8/layout/orgChart1"/>
    <dgm:cxn modelId="{98715522-E11B-7249-8E69-9CE05F15740F}" type="presParOf" srcId="{9CD8B3CA-E01C-465A-AB0C-DA8A225B6400}" destId="{F963F81B-B88F-4622-89D1-4F88163FC745}" srcOrd="1" destOrd="0" presId="urn:microsoft.com/office/officeart/2005/8/layout/orgChart1"/>
    <dgm:cxn modelId="{A67F1BF7-E873-504E-88B5-5A0720CFD1E7}" type="presParOf" srcId="{F963F81B-B88F-4622-89D1-4F88163FC745}" destId="{19E08825-571B-44B9-B47B-F887CDFDA067}" srcOrd="0" destOrd="0" presId="urn:microsoft.com/office/officeart/2005/8/layout/orgChart1"/>
    <dgm:cxn modelId="{D614E1B2-03CF-7645-993A-3C05800A8DF1}" type="presParOf" srcId="{F963F81B-B88F-4622-89D1-4F88163FC745}" destId="{50EA718A-27F6-4F5B-B37D-557FB903D9A6}" srcOrd="1" destOrd="0" presId="urn:microsoft.com/office/officeart/2005/8/layout/orgChart1"/>
    <dgm:cxn modelId="{27A91F30-11C5-C54C-A420-988CC79C5575}" type="presParOf" srcId="{50EA718A-27F6-4F5B-B37D-557FB903D9A6}" destId="{3920D333-D5DF-4972-9E0E-FDAFDEB97542}" srcOrd="0" destOrd="0" presId="urn:microsoft.com/office/officeart/2005/8/layout/orgChart1"/>
    <dgm:cxn modelId="{2ADBFB44-3CD7-7546-97C9-40AB1D7A44E2}" type="presParOf" srcId="{3920D333-D5DF-4972-9E0E-FDAFDEB97542}" destId="{12D4D39B-636C-4511-9183-996092BCA947}" srcOrd="0" destOrd="0" presId="urn:microsoft.com/office/officeart/2005/8/layout/orgChart1"/>
    <dgm:cxn modelId="{D83082B9-2B9D-3340-A005-6ECAABDD8596}" type="presParOf" srcId="{3920D333-D5DF-4972-9E0E-FDAFDEB97542}" destId="{C9B6E0EA-10A8-4007-82BF-B38D88F8936D}" srcOrd="1" destOrd="0" presId="urn:microsoft.com/office/officeart/2005/8/layout/orgChart1"/>
    <dgm:cxn modelId="{8FFB1DDD-7924-0B49-8BD9-BF149819654A}" type="presParOf" srcId="{50EA718A-27F6-4F5B-B37D-557FB903D9A6}" destId="{1361D6B3-207B-47E4-AA31-6ECC27D58FB4}" srcOrd="1" destOrd="0" presId="urn:microsoft.com/office/officeart/2005/8/layout/orgChart1"/>
    <dgm:cxn modelId="{C3EFC1E3-95D3-844F-AB41-8DB0849C6091}" type="presParOf" srcId="{50EA718A-27F6-4F5B-B37D-557FB903D9A6}" destId="{61AE06A6-244F-4721-82BB-C717149BB6BD}" srcOrd="2" destOrd="0" presId="urn:microsoft.com/office/officeart/2005/8/layout/orgChart1"/>
    <dgm:cxn modelId="{0D46453E-9D68-7646-B7B0-380A47E33178}" type="presParOf" srcId="{F963F81B-B88F-4622-89D1-4F88163FC745}" destId="{CB836C62-90B0-49DD-9AA0-F5F2698A7C85}" srcOrd="2" destOrd="0" presId="urn:microsoft.com/office/officeart/2005/8/layout/orgChart1"/>
    <dgm:cxn modelId="{2BADA9B3-AAC9-1840-B96D-ABE3EE931B70}" type="presParOf" srcId="{F963F81B-B88F-4622-89D1-4F88163FC745}" destId="{35F28E9B-9B3D-4A94-A0C2-C8DAD1EFA679}" srcOrd="3" destOrd="0" presId="urn:microsoft.com/office/officeart/2005/8/layout/orgChart1"/>
    <dgm:cxn modelId="{17E39D78-FB22-104F-B7A2-C21F5C2200C8}" type="presParOf" srcId="{35F28E9B-9B3D-4A94-A0C2-C8DAD1EFA679}" destId="{B4017A03-9E61-49AF-B48E-D6BC76926FF3}" srcOrd="0" destOrd="0" presId="urn:microsoft.com/office/officeart/2005/8/layout/orgChart1"/>
    <dgm:cxn modelId="{81665754-0DB8-C344-A43E-BD38ED67668C}" type="presParOf" srcId="{B4017A03-9E61-49AF-B48E-D6BC76926FF3}" destId="{DAB71A12-950D-47B2-9EFC-9E12E10E486B}" srcOrd="0" destOrd="0" presId="urn:microsoft.com/office/officeart/2005/8/layout/orgChart1"/>
    <dgm:cxn modelId="{70D3E788-05F1-8945-B631-894546FB335B}" type="presParOf" srcId="{B4017A03-9E61-49AF-B48E-D6BC76926FF3}" destId="{D3FDEE8C-C026-4BBF-BA79-B954F1F3DE0F}" srcOrd="1" destOrd="0" presId="urn:microsoft.com/office/officeart/2005/8/layout/orgChart1"/>
    <dgm:cxn modelId="{1DB9A671-2EEB-8E4B-AE3C-76E717ADCDA2}" type="presParOf" srcId="{35F28E9B-9B3D-4A94-A0C2-C8DAD1EFA679}" destId="{63F72C6E-607B-44E5-96FE-836E1C4E96AE}" srcOrd="1" destOrd="0" presId="urn:microsoft.com/office/officeart/2005/8/layout/orgChart1"/>
    <dgm:cxn modelId="{78661C2B-6276-504D-8DD3-5A01070C0583}" type="presParOf" srcId="{35F28E9B-9B3D-4A94-A0C2-C8DAD1EFA679}" destId="{64F66410-FA81-49F0-A38C-6F17F75872FF}" srcOrd="2" destOrd="0" presId="urn:microsoft.com/office/officeart/2005/8/layout/orgChart1"/>
    <dgm:cxn modelId="{A9EB0DA6-E3DD-DE44-B2CF-95BCB806F369}" type="presParOf" srcId="{F963F81B-B88F-4622-89D1-4F88163FC745}" destId="{C967750E-8B4F-4733-83A6-4E1C914BC133}" srcOrd="4" destOrd="0" presId="urn:microsoft.com/office/officeart/2005/8/layout/orgChart1"/>
    <dgm:cxn modelId="{2BE4E246-EF18-2141-A4AD-3C366C75F721}" type="presParOf" srcId="{F963F81B-B88F-4622-89D1-4F88163FC745}" destId="{C7FFFC75-C6A3-4578-A762-09A75DD22A75}" srcOrd="5" destOrd="0" presId="urn:microsoft.com/office/officeart/2005/8/layout/orgChart1"/>
    <dgm:cxn modelId="{1C5DF7CC-F29B-C046-A9A3-89A3E8A4BB1D}" type="presParOf" srcId="{C7FFFC75-C6A3-4578-A762-09A75DD22A75}" destId="{EF92ACDA-75FC-489B-8E2E-8CA6FBD3A79D}" srcOrd="0" destOrd="0" presId="urn:microsoft.com/office/officeart/2005/8/layout/orgChart1"/>
    <dgm:cxn modelId="{B2C55ABB-4F57-2D40-8513-41F23E9F3EC3}" type="presParOf" srcId="{EF92ACDA-75FC-489B-8E2E-8CA6FBD3A79D}" destId="{20CEA71D-9283-4268-86AB-A9785FC4131F}" srcOrd="0" destOrd="0" presId="urn:microsoft.com/office/officeart/2005/8/layout/orgChart1"/>
    <dgm:cxn modelId="{B8A2B33A-DF2D-7C4D-8594-50F28B738D77}" type="presParOf" srcId="{EF92ACDA-75FC-489B-8E2E-8CA6FBD3A79D}" destId="{1C63A775-D566-4B1C-8663-2776E999BF83}" srcOrd="1" destOrd="0" presId="urn:microsoft.com/office/officeart/2005/8/layout/orgChart1"/>
    <dgm:cxn modelId="{7BD8E2E5-1A9E-2946-ABA1-9B4DCC1E4150}" type="presParOf" srcId="{C7FFFC75-C6A3-4578-A762-09A75DD22A75}" destId="{2458C492-7F6E-4C12-9C4E-9131993990B0}" srcOrd="1" destOrd="0" presId="urn:microsoft.com/office/officeart/2005/8/layout/orgChart1"/>
    <dgm:cxn modelId="{48B5DF63-0286-E74B-9C2A-F5301CFB3B0C}" type="presParOf" srcId="{C7FFFC75-C6A3-4578-A762-09A75DD22A75}" destId="{907C8F8A-4785-4839-BDD3-6C2905C64211}" srcOrd="2" destOrd="0" presId="urn:microsoft.com/office/officeart/2005/8/layout/orgChart1"/>
    <dgm:cxn modelId="{FBF3A0F5-7CCD-F14F-9D71-D7EAE9FA85AE}" type="presParOf" srcId="{9CD8B3CA-E01C-465A-AB0C-DA8A225B6400}" destId="{9452F8D0-B02E-420F-91CB-802B786F872F}" srcOrd="2" destOrd="0" presId="urn:microsoft.com/office/officeart/2005/8/layout/orgChart1"/>
    <dgm:cxn modelId="{A2AD62A2-F7B9-EE42-9C50-D08AE98E22C6}" type="presParOf" srcId="{85041F9E-3BF3-4B58-9881-B80E15365FEF}" destId="{01A48B44-E249-4AF9-884F-AD4CD3AAEF70}" srcOrd="8" destOrd="0" presId="urn:microsoft.com/office/officeart/2005/8/layout/orgChart1"/>
    <dgm:cxn modelId="{06C4A69E-2098-874D-9596-1066A4647B21}" type="presParOf" srcId="{85041F9E-3BF3-4B58-9881-B80E15365FEF}" destId="{41F0A9CE-2FC2-4A21-A8AA-BE977CF5B1F6}" srcOrd="9" destOrd="0" presId="urn:microsoft.com/office/officeart/2005/8/layout/orgChart1"/>
    <dgm:cxn modelId="{95C37283-6719-2E42-89A0-7079D73ADE81}" type="presParOf" srcId="{41F0A9CE-2FC2-4A21-A8AA-BE977CF5B1F6}" destId="{FADEC528-5696-4590-A8C5-32011119B3D2}" srcOrd="0" destOrd="0" presId="urn:microsoft.com/office/officeart/2005/8/layout/orgChart1"/>
    <dgm:cxn modelId="{68D9BFEF-45D6-104A-AF41-F2A2E65C61A9}" type="presParOf" srcId="{FADEC528-5696-4590-A8C5-32011119B3D2}" destId="{6B991250-2324-46E5-B5E1-0CF86AE1ED06}" srcOrd="0" destOrd="0" presId="urn:microsoft.com/office/officeart/2005/8/layout/orgChart1"/>
    <dgm:cxn modelId="{E99E3A33-7966-4445-AD4C-E9F921891A46}" type="presParOf" srcId="{FADEC528-5696-4590-A8C5-32011119B3D2}" destId="{6228ADA2-B562-4557-B595-186BD9C010D5}" srcOrd="1" destOrd="0" presId="urn:microsoft.com/office/officeart/2005/8/layout/orgChart1"/>
    <dgm:cxn modelId="{6AAE9A5E-41D7-F54F-B7BA-DDAB28EA0D2F}" type="presParOf" srcId="{41F0A9CE-2FC2-4A21-A8AA-BE977CF5B1F6}" destId="{F04A631F-5C90-4050-95A1-FA49253E7075}" srcOrd="1" destOrd="0" presId="urn:microsoft.com/office/officeart/2005/8/layout/orgChart1"/>
    <dgm:cxn modelId="{B0F6C942-191D-4545-B3FA-EFD5C791E5E2}" type="presParOf" srcId="{F04A631F-5C90-4050-95A1-FA49253E7075}" destId="{7B77C2F7-DBA4-468F-873A-28C847997D82}" srcOrd="0" destOrd="0" presId="urn:microsoft.com/office/officeart/2005/8/layout/orgChart1"/>
    <dgm:cxn modelId="{FB0D0BD4-1ABE-264D-8372-73714FF15FB2}" type="presParOf" srcId="{F04A631F-5C90-4050-95A1-FA49253E7075}" destId="{FE124580-43D2-4299-B20B-9B27A1E3CCA1}" srcOrd="1" destOrd="0" presId="urn:microsoft.com/office/officeart/2005/8/layout/orgChart1"/>
    <dgm:cxn modelId="{91918EA4-0FA2-2D43-8A3E-157D850351EE}" type="presParOf" srcId="{FE124580-43D2-4299-B20B-9B27A1E3CCA1}" destId="{4300FE15-C9F7-4764-8D50-9E35614AABF6}" srcOrd="0" destOrd="0" presId="urn:microsoft.com/office/officeart/2005/8/layout/orgChart1"/>
    <dgm:cxn modelId="{56A12FE7-75E3-E44F-82DB-E5D165E10610}" type="presParOf" srcId="{4300FE15-C9F7-4764-8D50-9E35614AABF6}" destId="{FAC0F6F3-D8A3-4111-A9C7-54CF61F3958E}" srcOrd="0" destOrd="0" presId="urn:microsoft.com/office/officeart/2005/8/layout/orgChart1"/>
    <dgm:cxn modelId="{87C02ADD-F088-5D48-B010-9EEC684A5B05}" type="presParOf" srcId="{4300FE15-C9F7-4764-8D50-9E35614AABF6}" destId="{3D5AC69B-5141-4317-A71F-7B74FE264D46}" srcOrd="1" destOrd="0" presId="urn:microsoft.com/office/officeart/2005/8/layout/orgChart1"/>
    <dgm:cxn modelId="{2BE5C4C6-2895-214E-96D0-08544033DAD1}" type="presParOf" srcId="{FE124580-43D2-4299-B20B-9B27A1E3CCA1}" destId="{AA56CCE8-1DAF-4110-BCD6-5FE769AB2344}" srcOrd="1" destOrd="0" presId="urn:microsoft.com/office/officeart/2005/8/layout/orgChart1"/>
    <dgm:cxn modelId="{06347F5C-FB86-B041-B1FA-FB2BE9636BD7}" type="presParOf" srcId="{FE124580-43D2-4299-B20B-9B27A1E3CCA1}" destId="{9BBE3B1E-C6F1-4887-BBD9-76543F8284CF}" srcOrd="2" destOrd="0" presId="urn:microsoft.com/office/officeart/2005/8/layout/orgChart1"/>
    <dgm:cxn modelId="{FAF9491F-1F17-E242-89CF-1E02D6F92BC7}" type="presParOf" srcId="{F04A631F-5C90-4050-95A1-FA49253E7075}" destId="{0CCC4EB6-E005-4CED-8563-FA79260DFA54}" srcOrd="2" destOrd="0" presId="urn:microsoft.com/office/officeart/2005/8/layout/orgChart1"/>
    <dgm:cxn modelId="{B453F58F-C5D2-A841-9CE4-1E13CD7293BD}" type="presParOf" srcId="{F04A631F-5C90-4050-95A1-FA49253E7075}" destId="{EAE6788A-999D-4DCE-80C2-3034A3DD756B}" srcOrd="3" destOrd="0" presId="urn:microsoft.com/office/officeart/2005/8/layout/orgChart1"/>
    <dgm:cxn modelId="{1BE7F6FA-21CC-DE4D-8009-E5ACC0AEF8B1}" type="presParOf" srcId="{EAE6788A-999D-4DCE-80C2-3034A3DD756B}" destId="{054F0672-BADE-423C-A584-B8E9719AA796}" srcOrd="0" destOrd="0" presId="urn:microsoft.com/office/officeart/2005/8/layout/orgChart1"/>
    <dgm:cxn modelId="{F4799E2D-5CA7-E54E-A2AF-5D3E426B4DB6}" type="presParOf" srcId="{054F0672-BADE-423C-A584-B8E9719AA796}" destId="{E68CA43A-126A-41B8-AFBE-AE7660A1223A}" srcOrd="0" destOrd="0" presId="urn:microsoft.com/office/officeart/2005/8/layout/orgChart1"/>
    <dgm:cxn modelId="{199B1AFD-1E6F-9E4B-9B12-4FFF4E956A27}" type="presParOf" srcId="{054F0672-BADE-423C-A584-B8E9719AA796}" destId="{41EB363F-3C7C-4140-9FFD-624200231CF6}" srcOrd="1" destOrd="0" presId="urn:microsoft.com/office/officeart/2005/8/layout/orgChart1"/>
    <dgm:cxn modelId="{D4F4254E-0CE0-CC41-8810-DB8B158E1209}" type="presParOf" srcId="{EAE6788A-999D-4DCE-80C2-3034A3DD756B}" destId="{94D860F1-04CA-438E-987C-EE8F22D31AD7}" srcOrd="1" destOrd="0" presId="urn:microsoft.com/office/officeart/2005/8/layout/orgChart1"/>
    <dgm:cxn modelId="{5813FC61-0F8D-454E-BB10-3051C60DB366}" type="presParOf" srcId="{EAE6788A-999D-4DCE-80C2-3034A3DD756B}" destId="{605A3232-69C6-4BD8-A358-FC1AB5A2636A}" srcOrd="2" destOrd="0" presId="urn:microsoft.com/office/officeart/2005/8/layout/orgChart1"/>
    <dgm:cxn modelId="{C2EC830D-C745-1A48-9D88-91E53F013057}" type="presParOf" srcId="{F04A631F-5C90-4050-95A1-FA49253E7075}" destId="{1B75B792-D048-4DE8-9CA0-49893BC571FB}" srcOrd="4" destOrd="0" presId="urn:microsoft.com/office/officeart/2005/8/layout/orgChart1"/>
    <dgm:cxn modelId="{816C7A46-FEF9-6F48-819B-DAE7863BCF85}" type="presParOf" srcId="{F04A631F-5C90-4050-95A1-FA49253E7075}" destId="{E1554B7E-42DC-405D-8D72-5DDFC9897F41}" srcOrd="5" destOrd="0" presId="urn:microsoft.com/office/officeart/2005/8/layout/orgChart1"/>
    <dgm:cxn modelId="{4E934089-4A81-334A-85D9-A9D76F034D94}" type="presParOf" srcId="{E1554B7E-42DC-405D-8D72-5DDFC9897F41}" destId="{48046746-2A95-415C-BA4F-7EC667F1B4C0}" srcOrd="0" destOrd="0" presId="urn:microsoft.com/office/officeart/2005/8/layout/orgChart1"/>
    <dgm:cxn modelId="{18FAB2DB-64F3-B648-ACAB-2ADFF1CB9AD0}" type="presParOf" srcId="{48046746-2A95-415C-BA4F-7EC667F1B4C0}" destId="{BA05B863-6D6E-45E9-BE9D-F7491B3E41DF}" srcOrd="0" destOrd="0" presId="urn:microsoft.com/office/officeart/2005/8/layout/orgChart1"/>
    <dgm:cxn modelId="{31F9F211-1E2E-4241-86F0-38A3443CD851}" type="presParOf" srcId="{48046746-2A95-415C-BA4F-7EC667F1B4C0}" destId="{E1249B9F-44ED-4C4F-ADE6-C459A5F0FE4D}" srcOrd="1" destOrd="0" presId="urn:microsoft.com/office/officeart/2005/8/layout/orgChart1"/>
    <dgm:cxn modelId="{0CB6942F-940B-7E47-80C8-104CD357DC06}" type="presParOf" srcId="{E1554B7E-42DC-405D-8D72-5DDFC9897F41}" destId="{7C4C74C2-4C65-4776-AC59-7D33498D4915}" srcOrd="1" destOrd="0" presId="urn:microsoft.com/office/officeart/2005/8/layout/orgChart1"/>
    <dgm:cxn modelId="{604D6539-2385-7D4D-BBE1-CEA8DABDC260}" type="presParOf" srcId="{E1554B7E-42DC-405D-8D72-5DDFC9897F41}" destId="{7A93DB87-D760-4D66-A4C2-0A8473A9AC4B}" srcOrd="2" destOrd="0" presId="urn:microsoft.com/office/officeart/2005/8/layout/orgChart1"/>
    <dgm:cxn modelId="{E709A051-4FA2-0D42-A40E-D366B7721EA3}" type="presParOf" srcId="{F04A631F-5C90-4050-95A1-FA49253E7075}" destId="{FF3C3447-E4F0-47EC-BBA3-96B5769B5A2B}" srcOrd="6" destOrd="0" presId="urn:microsoft.com/office/officeart/2005/8/layout/orgChart1"/>
    <dgm:cxn modelId="{4FEC040C-CC86-7548-940B-5464E5B104C3}" type="presParOf" srcId="{F04A631F-5C90-4050-95A1-FA49253E7075}" destId="{D2B1655E-CA09-4280-A505-820408313012}" srcOrd="7" destOrd="0" presId="urn:microsoft.com/office/officeart/2005/8/layout/orgChart1"/>
    <dgm:cxn modelId="{9C9C8D67-EB8F-5743-BD5D-6A2CE469C0C5}" type="presParOf" srcId="{D2B1655E-CA09-4280-A505-820408313012}" destId="{A8F2813E-6943-4559-8A16-BD7FEB44D558}" srcOrd="0" destOrd="0" presId="urn:microsoft.com/office/officeart/2005/8/layout/orgChart1"/>
    <dgm:cxn modelId="{DA110773-40F2-884D-A561-B8DFBDC0400D}" type="presParOf" srcId="{A8F2813E-6943-4559-8A16-BD7FEB44D558}" destId="{B75E5312-6FE6-4BDE-ABDF-B621FBE628EF}" srcOrd="0" destOrd="0" presId="urn:microsoft.com/office/officeart/2005/8/layout/orgChart1"/>
    <dgm:cxn modelId="{84184F3E-40DC-A441-8FB7-B6434CC5EF16}" type="presParOf" srcId="{A8F2813E-6943-4559-8A16-BD7FEB44D558}" destId="{AE163CF8-B66E-4F1B-8CDE-43D55BE9765A}" srcOrd="1" destOrd="0" presId="urn:microsoft.com/office/officeart/2005/8/layout/orgChart1"/>
    <dgm:cxn modelId="{0D11A239-9A39-F746-A8B2-AB53D65B038A}" type="presParOf" srcId="{D2B1655E-CA09-4280-A505-820408313012}" destId="{1086EC8E-AB93-4792-A358-48AC25868463}" srcOrd="1" destOrd="0" presId="urn:microsoft.com/office/officeart/2005/8/layout/orgChart1"/>
    <dgm:cxn modelId="{9ABD5DAF-F977-604E-8E06-C938F8E1061D}" type="presParOf" srcId="{D2B1655E-CA09-4280-A505-820408313012}" destId="{DED14A83-0A74-4A2F-AA50-CFB67AE61ADA}" srcOrd="2" destOrd="0" presId="urn:microsoft.com/office/officeart/2005/8/layout/orgChart1"/>
    <dgm:cxn modelId="{4A3C895B-C027-7B40-8741-5161D2A37F60}" type="presParOf" srcId="{F04A631F-5C90-4050-95A1-FA49253E7075}" destId="{68613654-5796-410D-A788-AFDDD1A78C5E}" srcOrd="8" destOrd="0" presId="urn:microsoft.com/office/officeart/2005/8/layout/orgChart1"/>
    <dgm:cxn modelId="{DB953007-A5AB-584F-9CB2-0FEC702A4A5A}" type="presParOf" srcId="{F04A631F-5C90-4050-95A1-FA49253E7075}" destId="{47878DEA-F339-446D-86AD-13238CB4469D}" srcOrd="9" destOrd="0" presId="urn:microsoft.com/office/officeart/2005/8/layout/orgChart1"/>
    <dgm:cxn modelId="{A7C4DF00-4EDF-7447-95C1-7F89623347C4}" type="presParOf" srcId="{47878DEA-F339-446D-86AD-13238CB4469D}" destId="{7D2089BB-1A18-4181-9B0B-290AAB493A02}" srcOrd="0" destOrd="0" presId="urn:microsoft.com/office/officeart/2005/8/layout/orgChart1"/>
    <dgm:cxn modelId="{B5EAA5F9-3E7A-FA42-B724-F96257A8B413}" type="presParOf" srcId="{7D2089BB-1A18-4181-9B0B-290AAB493A02}" destId="{6A14B94A-C4DC-444B-A3EC-47215228233B}" srcOrd="0" destOrd="0" presId="urn:microsoft.com/office/officeart/2005/8/layout/orgChart1"/>
    <dgm:cxn modelId="{AA54AD73-FC49-0849-A0E1-DAA91C05B9FA}" type="presParOf" srcId="{7D2089BB-1A18-4181-9B0B-290AAB493A02}" destId="{B3830537-1241-4949-8312-C1A03695FEFC}" srcOrd="1" destOrd="0" presId="urn:microsoft.com/office/officeart/2005/8/layout/orgChart1"/>
    <dgm:cxn modelId="{25117472-8B42-8F4A-832E-F91C3635CE99}" type="presParOf" srcId="{47878DEA-F339-446D-86AD-13238CB4469D}" destId="{447E9EA5-4EC0-421D-863F-9094B2EDBC61}" srcOrd="1" destOrd="0" presId="urn:microsoft.com/office/officeart/2005/8/layout/orgChart1"/>
    <dgm:cxn modelId="{E67B0CF7-F828-1E48-8B36-4CF507FF20DC}" type="presParOf" srcId="{47878DEA-F339-446D-86AD-13238CB4469D}" destId="{B12EBA05-BC87-4D90-8B41-8676D05072DD}" srcOrd="2" destOrd="0" presId="urn:microsoft.com/office/officeart/2005/8/layout/orgChart1"/>
    <dgm:cxn modelId="{6B6B7161-4A78-5945-A7F4-0774B1E9897D}" type="presParOf" srcId="{41F0A9CE-2FC2-4A21-A8AA-BE977CF5B1F6}" destId="{3A046781-8479-46B5-82A6-02A137645845}" srcOrd="2" destOrd="0" presId="urn:microsoft.com/office/officeart/2005/8/layout/orgChart1"/>
    <dgm:cxn modelId="{50A1CDB2-DE11-144D-A129-6BD4F6C8640B}" type="presParOf" srcId="{85041F9E-3BF3-4B58-9881-B80E15365FEF}" destId="{4E64AC4C-1FA9-4FAB-AFCD-45ED510F374A}" srcOrd="10" destOrd="0" presId="urn:microsoft.com/office/officeart/2005/8/layout/orgChart1"/>
    <dgm:cxn modelId="{8AC0E019-5437-4646-9829-6BCC481FF21D}" type="presParOf" srcId="{85041F9E-3BF3-4B58-9881-B80E15365FEF}" destId="{AFA14492-839F-4460-A665-AA82F5D50CB8}" srcOrd="11" destOrd="0" presId="urn:microsoft.com/office/officeart/2005/8/layout/orgChart1"/>
    <dgm:cxn modelId="{F0EF556F-211A-774E-8159-431A54A933DB}" type="presParOf" srcId="{AFA14492-839F-4460-A665-AA82F5D50CB8}" destId="{8CC51A6E-783A-41B9-82BA-1BA72648DA41}" srcOrd="0" destOrd="0" presId="urn:microsoft.com/office/officeart/2005/8/layout/orgChart1"/>
    <dgm:cxn modelId="{8F57B349-9AAF-564A-902E-EB71E0EB51A2}" type="presParOf" srcId="{8CC51A6E-783A-41B9-82BA-1BA72648DA41}" destId="{70FE4B06-C43C-4AEE-9A4C-5F1994196928}" srcOrd="0" destOrd="0" presId="urn:microsoft.com/office/officeart/2005/8/layout/orgChart1"/>
    <dgm:cxn modelId="{0829EE4B-73E3-C945-8C4C-41908497A5B5}" type="presParOf" srcId="{8CC51A6E-783A-41B9-82BA-1BA72648DA41}" destId="{1AE7D1AD-A212-465C-90C5-D99D80419A2A}" srcOrd="1" destOrd="0" presId="urn:microsoft.com/office/officeart/2005/8/layout/orgChart1"/>
    <dgm:cxn modelId="{F3A583B4-623F-DD4F-8BD4-18E64061FC9D}" type="presParOf" srcId="{AFA14492-839F-4460-A665-AA82F5D50CB8}" destId="{71E55324-3090-46E9-B128-05D850E37D22}" srcOrd="1" destOrd="0" presId="urn:microsoft.com/office/officeart/2005/8/layout/orgChart1"/>
    <dgm:cxn modelId="{11F70BB9-E91F-8347-84BC-781F56A0732C}" type="presParOf" srcId="{71E55324-3090-46E9-B128-05D850E37D22}" destId="{3445C331-E049-432B-9F99-1E53D3BB49DA}" srcOrd="0" destOrd="0" presId="urn:microsoft.com/office/officeart/2005/8/layout/orgChart1"/>
    <dgm:cxn modelId="{1243521B-9952-F441-AA1E-23AC3B6DB905}" type="presParOf" srcId="{71E55324-3090-46E9-B128-05D850E37D22}" destId="{876859B6-F747-46E6-ABDA-971EC2473A52}" srcOrd="1" destOrd="0" presId="urn:microsoft.com/office/officeart/2005/8/layout/orgChart1"/>
    <dgm:cxn modelId="{9374E2DD-0231-6F4B-BDC0-E1C0B038F0E4}" type="presParOf" srcId="{876859B6-F747-46E6-ABDA-971EC2473A52}" destId="{0E2CB247-C80D-46FC-AC54-222EC3B6D85E}" srcOrd="0" destOrd="0" presId="urn:microsoft.com/office/officeart/2005/8/layout/orgChart1"/>
    <dgm:cxn modelId="{65FC63AA-48C8-2F47-8C16-C0CF81E85474}" type="presParOf" srcId="{0E2CB247-C80D-46FC-AC54-222EC3B6D85E}" destId="{2EB2929D-82D8-455F-A9EA-37F08A3DC6E4}" srcOrd="0" destOrd="0" presId="urn:microsoft.com/office/officeart/2005/8/layout/orgChart1"/>
    <dgm:cxn modelId="{F75A0EEE-AF54-DA48-891D-EA99D86747F2}" type="presParOf" srcId="{0E2CB247-C80D-46FC-AC54-222EC3B6D85E}" destId="{62DBFC3C-0478-47A3-A6CD-030EA97650B6}" srcOrd="1" destOrd="0" presId="urn:microsoft.com/office/officeart/2005/8/layout/orgChart1"/>
    <dgm:cxn modelId="{B016A9E4-8BF4-AC40-B28C-7BB47141CE66}" type="presParOf" srcId="{876859B6-F747-46E6-ABDA-971EC2473A52}" destId="{3EE446F6-007D-402A-A3C4-312C67D43825}" srcOrd="1" destOrd="0" presId="urn:microsoft.com/office/officeart/2005/8/layout/orgChart1"/>
    <dgm:cxn modelId="{D85644BF-2F50-AC42-B8FE-994FF26A0F18}" type="presParOf" srcId="{876859B6-F747-46E6-ABDA-971EC2473A52}" destId="{2C855815-CCAE-4480-91A2-8E58A46614F7}" srcOrd="2" destOrd="0" presId="urn:microsoft.com/office/officeart/2005/8/layout/orgChart1"/>
    <dgm:cxn modelId="{CF8F208C-AA90-5F40-8D04-4077515B2A4D}" type="presParOf" srcId="{71E55324-3090-46E9-B128-05D850E37D22}" destId="{9C49227D-9B67-4B01-A9F2-5FF2E44C3BD8}" srcOrd="2" destOrd="0" presId="urn:microsoft.com/office/officeart/2005/8/layout/orgChart1"/>
    <dgm:cxn modelId="{3B759DED-624C-5248-84A2-0C4DEF5459C1}" type="presParOf" srcId="{71E55324-3090-46E9-B128-05D850E37D22}" destId="{CE8D93FF-0305-4407-8A0A-54C777E21B22}" srcOrd="3" destOrd="0" presId="urn:microsoft.com/office/officeart/2005/8/layout/orgChart1"/>
    <dgm:cxn modelId="{244F2F84-4ABB-084F-9C86-794BC68A4B0F}" type="presParOf" srcId="{CE8D93FF-0305-4407-8A0A-54C777E21B22}" destId="{9A62C2A5-C7E5-440A-8DA9-F54289B14C9E}" srcOrd="0" destOrd="0" presId="urn:microsoft.com/office/officeart/2005/8/layout/orgChart1"/>
    <dgm:cxn modelId="{0509E717-9E10-4843-BF44-BDA887CBFD7A}" type="presParOf" srcId="{9A62C2A5-C7E5-440A-8DA9-F54289B14C9E}" destId="{AD36608B-7CE4-4AF9-A61F-3705758F695E}" srcOrd="0" destOrd="0" presId="urn:microsoft.com/office/officeart/2005/8/layout/orgChart1"/>
    <dgm:cxn modelId="{2ECA683C-9451-E145-901D-393942DD4671}" type="presParOf" srcId="{9A62C2A5-C7E5-440A-8DA9-F54289B14C9E}" destId="{1D5C99B7-3099-4F57-896C-93C3D2F31CDE}" srcOrd="1" destOrd="0" presId="urn:microsoft.com/office/officeart/2005/8/layout/orgChart1"/>
    <dgm:cxn modelId="{01240657-5837-BA44-9DAC-4D00D2DDC848}" type="presParOf" srcId="{CE8D93FF-0305-4407-8A0A-54C777E21B22}" destId="{A7CBFEB3-7B9E-4E19-AF88-D4E98A2112CC}" srcOrd="1" destOrd="0" presId="urn:microsoft.com/office/officeart/2005/8/layout/orgChart1"/>
    <dgm:cxn modelId="{4C417BDD-7C44-EC45-98E0-3175692300A9}" type="presParOf" srcId="{CE8D93FF-0305-4407-8A0A-54C777E21B22}" destId="{A366AE22-2700-4D01-81CB-520F5CEA9D80}" srcOrd="2" destOrd="0" presId="urn:microsoft.com/office/officeart/2005/8/layout/orgChart1"/>
    <dgm:cxn modelId="{7647AE77-9749-4642-828B-784AC733F1AC}" type="presParOf" srcId="{71E55324-3090-46E9-B128-05D850E37D22}" destId="{2BBB1F5E-6D14-46A6-8BED-270B75F7A60F}" srcOrd="4" destOrd="0" presId="urn:microsoft.com/office/officeart/2005/8/layout/orgChart1"/>
    <dgm:cxn modelId="{C05C5497-D47F-184C-9292-CD381563C8A0}" type="presParOf" srcId="{71E55324-3090-46E9-B128-05D850E37D22}" destId="{5A9F633E-5154-435C-8C06-A70AADE11C7D}" srcOrd="5" destOrd="0" presId="urn:microsoft.com/office/officeart/2005/8/layout/orgChart1"/>
    <dgm:cxn modelId="{03F91560-018F-634D-9136-03ECB6E395A6}" type="presParOf" srcId="{5A9F633E-5154-435C-8C06-A70AADE11C7D}" destId="{7E2EE16E-95A6-4D42-B1FA-EB236D7A6C9D}" srcOrd="0" destOrd="0" presId="urn:microsoft.com/office/officeart/2005/8/layout/orgChart1"/>
    <dgm:cxn modelId="{E2936706-4184-6749-9348-491FA85FADBD}" type="presParOf" srcId="{7E2EE16E-95A6-4D42-B1FA-EB236D7A6C9D}" destId="{5040B66A-0729-44E9-8EDE-58296E869779}" srcOrd="0" destOrd="0" presId="urn:microsoft.com/office/officeart/2005/8/layout/orgChart1"/>
    <dgm:cxn modelId="{8F542618-99A8-1A4F-994C-4EF05E69DDE8}" type="presParOf" srcId="{7E2EE16E-95A6-4D42-B1FA-EB236D7A6C9D}" destId="{59397860-2B45-44C1-8418-45C84B459616}" srcOrd="1" destOrd="0" presId="urn:microsoft.com/office/officeart/2005/8/layout/orgChart1"/>
    <dgm:cxn modelId="{4CCD2A4F-A7AE-A149-8680-EC870FB30FC8}" type="presParOf" srcId="{5A9F633E-5154-435C-8C06-A70AADE11C7D}" destId="{2ED00936-6D67-4939-995D-B05F61B3516E}" srcOrd="1" destOrd="0" presId="urn:microsoft.com/office/officeart/2005/8/layout/orgChart1"/>
    <dgm:cxn modelId="{2EFF6BEB-F166-5340-974E-C009F7816163}" type="presParOf" srcId="{5A9F633E-5154-435C-8C06-A70AADE11C7D}" destId="{DB368009-9455-4374-868A-01AF758E9C70}" srcOrd="2" destOrd="0" presId="urn:microsoft.com/office/officeart/2005/8/layout/orgChart1"/>
    <dgm:cxn modelId="{D346CFFB-A77F-704E-BC8A-6EB1E8C9B5D9}" type="presParOf" srcId="{71E55324-3090-46E9-B128-05D850E37D22}" destId="{8FF69333-221C-4394-8A60-5F0F6E1C271B}" srcOrd="6" destOrd="0" presId="urn:microsoft.com/office/officeart/2005/8/layout/orgChart1"/>
    <dgm:cxn modelId="{9742A0F7-F8D9-2348-8D29-847C2A1CFE83}" type="presParOf" srcId="{71E55324-3090-46E9-B128-05D850E37D22}" destId="{A5A5F36B-F71E-4C94-9420-E85E1D7FBC7B}" srcOrd="7" destOrd="0" presId="urn:microsoft.com/office/officeart/2005/8/layout/orgChart1"/>
    <dgm:cxn modelId="{5FC43C73-C769-D74D-8F65-915DDD838345}" type="presParOf" srcId="{A5A5F36B-F71E-4C94-9420-E85E1D7FBC7B}" destId="{A6D313E9-EDA4-4321-8DE1-2FE6BD17E132}" srcOrd="0" destOrd="0" presId="urn:microsoft.com/office/officeart/2005/8/layout/orgChart1"/>
    <dgm:cxn modelId="{81502B14-5D84-784A-A9AF-45BCC8038F24}" type="presParOf" srcId="{A6D313E9-EDA4-4321-8DE1-2FE6BD17E132}" destId="{1C61FA29-B30A-4CD0-8A53-02F5245F1BC0}" srcOrd="0" destOrd="0" presId="urn:microsoft.com/office/officeart/2005/8/layout/orgChart1"/>
    <dgm:cxn modelId="{CBA299B3-0EA2-A641-9C47-881740550E40}" type="presParOf" srcId="{A6D313E9-EDA4-4321-8DE1-2FE6BD17E132}" destId="{D38998B3-A878-4BC0-831B-8C80E38E12B7}" srcOrd="1" destOrd="0" presId="urn:microsoft.com/office/officeart/2005/8/layout/orgChart1"/>
    <dgm:cxn modelId="{5ABF1673-DDC5-E24D-9FB8-D01E99B94E32}" type="presParOf" srcId="{A5A5F36B-F71E-4C94-9420-E85E1D7FBC7B}" destId="{CF796C87-BAEB-4964-B354-DBD5E7EE7333}" srcOrd="1" destOrd="0" presId="urn:microsoft.com/office/officeart/2005/8/layout/orgChart1"/>
    <dgm:cxn modelId="{932BF1EA-F468-2145-8A30-C99EF6C9BFCB}" type="presParOf" srcId="{A5A5F36B-F71E-4C94-9420-E85E1D7FBC7B}" destId="{90CEC1F8-052A-4F4F-90A7-2DEB87775414}" srcOrd="2" destOrd="0" presId="urn:microsoft.com/office/officeart/2005/8/layout/orgChart1"/>
    <dgm:cxn modelId="{0204C201-3B90-B34F-80BF-C474F3499CA1}" type="presParOf" srcId="{71E55324-3090-46E9-B128-05D850E37D22}" destId="{83D3AB49-B25F-4C70-B4A8-C5E03C231764}" srcOrd="8" destOrd="0" presId="urn:microsoft.com/office/officeart/2005/8/layout/orgChart1"/>
    <dgm:cxn modelId="{9A23D8ED-BC90-DB45-A7C9-1B2F10D1E139}" type="presParOf" srcId="{71E55324-3090-46E9-B128-05D850E37D22}" destId="{7618521B-3F0C-43E0-86D8-C89FBEC5F8C3}" srcOrd="9" destOrd="0" presId="urn:microsoft.com/office/officeart/2005/8/layout/orgChart1"/>
    <dgm:cxn modelId="{3A583442-2E70-9941-9607-EC85D806855B}" type="presParOf" srcId="{7618521B-3F0C-43E0-86D8-C89FBEC5F8C3}" destId="{A75C39F6-E937-4BCC-A258-86A2F02742DC}" srcOrd="0" destOrd="0" presId="urn:microsoft.com/office/officeart/2005/8/layout/orgChart1"/>
    <dgm:cxn modelId="{81F6F5D6-E5A9-8548-8424-FA244AF00DFE}" type="presParOf" srcId="{A75C39F6-E937-4BCC-A258-86A2F02742DC}" destId="{8AEC2318-5D95-4A8B-83E2-2EBACE4DDAF7}" srcOrd="0" destOrd="0" presId="urn:microsoft.com/office/officeart/2005/8/layout/orgChart1"/>
    <dgm:cxn modelId="{A3B99D7E-5868-AD44-A9C7-FC57D40EF0AE}" type="presParOf" srcId="{A75C39F6-E937-4BCC-A258-86A2F02742DC}" destId="{6A8B9889-42B2-4068-929F-9EDE1D2CB28D}" srcOrd="1" destOrd="0" presId="urn:microsoft.com/office/officeart/2005/8/layout/orgChart1"/>
    <dgm:cxn modelId="{612787CE-1270-C447-8EC5-D8C7C72147B9}" type="presParOf" srcId="{7618521B-3F0C-43E0-86D8-C89FBEC5F8C3}" destId="{46625F2A-E3B5-43C2-B9AB-117F9443D8AE}" srcOrd="1" destOrd="0" presId="urn:microsoft.com/office/officeart/2005/8/layout/orgChart1"/>
    <dgm:cxn modelId="{6BA74BFF-4F6C-B248-A7A4-4CFCD1CE9F59}" type="presParOf" srcId="{7618521B-3F0C-43E0-86D8-C89FBEC5F8C3}" destId="{372F881F-B87A-415C-B365-8F8E88BC2AA3}" srcOrd="2" destOrd="0" presId="urn:microsoft.com/office/officeart/2005/8/layout/orgChart1"/>
    <dgm:cxn modelId="{4A36CEE8-008D-D94F-ADAD-2DFA919A8E76}" type="presParOf" srcId="{AFA14492-839F-4460-A665-AA82F5D50CB8}" destId="{A69735A8-5785-44DA-AD44-F60930EAB49A}" srcOrd="2" destOrd="0" presId="urn:microsoft.com/office/officeart/2005/8/layout/orgChart1"/>
    <dgm:cxn modelId="{187DDF02-7246-134A-864E-9E7262F7468C}" type="presParOf" srcId="{B8298E74-483C-4FB0-A4A1-F945EA638967}" destId="{97DF8BD2-F5F6-491F-87B7-405C203D3FD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0FC322-0DB4-4F9D-AED5-3BE45813EF5B}" type="doc">
      <dgm:prSet loTypeId="urn:microsoft.com/office/officeart/2005/8/layout/h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B05D1293-8B35-4FEB-B961-B973998E3FE2}">
      <dgm:prSet phldrT="[Testo]"/>
      <dgm:spPr/>
      <dgm:t>
        <a:bodyPr/>
        <a:lstStyle/>
        <a:p>
          <a:r>
            <a:rPr lang="it-IT" b="1" dirty="0">
              <a:solidFill>
                <a:srgbClr val="000000"/>
              </a:solidFill>
            </a:rPr>
            <a:t>Pianificazione</a:t>
          </a:r>
        </a:p>
      </dgm:t>
    </dgm:pt>
    <dgm:pt modelId="{E8A1DD97-F20A-4CD6-A3E8-AA8D78747E44}" type="parTrans" cxnId="{1C19AEAB-C81F-434D-9DC0-9A0EF789AE03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E32E218C-51BD-4C37-9E5A-903F3B202395}" type="sibTrans" cxnId="{1C19AEAB-C81F-434D-9DC0-9A0EF789AE03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45C6A237-F88A-4BFD-9327-D60AFDF2CE1C}">
      <dgm:prSet phldrT="[Testo]"/>
      <dgm:spPr/>
      <dgm:t>
        <a:bodyPr/>
        <a:lstStyle/>
        <a:p>
          <a:r>
            <a:rPr lang="it-IT" b="1" dirty="0">
              <a:solidFill>
                <a:srgbClr val="000000"/>
              </a:solidFill>
            </a:rPr>
            <a:t>Definizione</a:t>
          </a:r>
        </a:p>
      </dgm:t>
    </dgm:pt>
    <dgm:pt modelId="{10F44688-FC16-49FF-9A2F-D7A63B3A5880}" type="parTrans" cxnId="{904C7668-426A-4880-8693-632F3BD7D8EC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7BFCC02D-EE75-4815-99A2-570BC4872B78}" type="sibTrans" cxnId="{904C7668-426A-4880-8693-632F3BD7D8EC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81F937EE-6001-4FD8-8690-61F3BEA60CEC}">
      <dgm:prSet phldrT="[Testo]"/>
      <dgm:spPr/>
      <dgm:t>
        <a:bodyPr/>
        <a:lstStyle/>
        <a:p>
          <a:r>
            <a:rPr lang="it-IT" b="1" dirty="0">
              <a:solidFill>
                <a:srgbClr val="000000"/>
              </a:solidFill>
            </a:rPr>
            <a:t>Revisione da parte dei TM</a:t>
          </a:r>
        </a:p>
      </dgm:t>
    </dgm:pt>
    <dgm:pt modelId="{C700460D-3659-4419-9271-5C342E6C015A}" type="parTrans" cxnId="{BEE62894-9988-4D43-ABC9-6161577F0D9C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14DE2374-2D8C-4C69-A8D8-AB3A107662D1}" type="sibTrans" cxnId="{BEE62894-9988-4D43-ABC9-6161577F0D9C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A062BFD2-2C4E-4620-8A6F-B0C4694E7044}">
      <dgm:prSet phldrT="[Testo]"/>
      <dgm:spPr/>
      <dgm:t>
        <a:bodyPr/>
        <a:lstStyle/>
        <a:p>
          <a:r>
            <a:rPr lang="it-IT" b="1" dirty="0">
              <a:solidFill>
                <a:srgbClr val="000000"/>
              </a:solidFill>
            </a:rPr>
            <a:t>Revisione da parte dei Responsabili del documento</a:t>
          </a:r>
        </a:p>
      </dgm:t>
    </dgm:pt>
    <dgm:pt modelId="{E082956B-1D6A-43F6-AE1C-BC7703A06A61}" type="parTrans" cxnId="{E52B6649-246A-40B6-B10F-13BFA937363A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4928C6C1-F8D1-4B01-8B29-DFEFB1B00A2C}" type="sibTrans" cxnId="{E52B6649-246A-40B6-B10F-13BFA937363A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9553782C-27A4-4F92-BB94-F717D5FB2A4B}">
      <dgm:prSet phldrT="[Testo]"/>
      <dgm:spPr/>
      <dgm:t>
        <a:bodyPr/>
        <a:lstStyle/>
        <a:p>
          <a:r>
            <a:rPr lang="it-IT" b="1" dirty="0">
              <a:solidFill>
                <a:srgbClr val="000000"/>
              </a:solidFill>
            </a:rPr>
            <a:t>Revisione da parte dei PM</a:t>
          </a:r>
        </a:p>
      </dgm:t>
    </dgm:pt>
    <dgm:pt modelId="{D828871C-2253-40DC-B392-D730DF002F23}" type="parTrans" cxnId="{040B4A3E-373C-41FD-B2A4-A47AF6033D1E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EE6818D5-E5B2-4D30-9CD2-150923E5A539}" type="sibTrans" cxnId="{040B4A3E-373C-41FD-B2A4-A47AF6033D1E}">
      <dgm:prSet/>
      <dgm:spPr/>
      <dgm:t>
        <a:bodyPr/>
        <a:lstStyle/>
        <a:p>
          <a:endParaRPr lang="it-IT" b="1">
            <a:solidFill>
              <a:srgbClr val="000000"/>
            </a:solidFill>
          </a:endParaRPr>
        </a:p>
      </dgm:t>
    </dgm:pt>
    <dgm:pt modelId="{1D383F96-6D34-4CE0-AE39-E0904D731C29}">
      <dgm:prSet phldrT="[Testo]"/>
      <dgm:spPr/>
      <dgm:t>
        <a:bodyPr/>
        <a:lstStyle/>
        <a:p>
          <a:r>
            <a:rPr lang="it-IT" b="1" dirty="0">
              <a:solidFill>
                <a:srgbClr val="000000"/>
              </a:solidFill>
            </a:rPr>
            <a:t>Approvazione</a:t>
          </a:r>
        </a:p>
      </dgm:t>
    </dgm:pt>
    <dgm:pt modelId="{1BA1CEDF-E7A2-4330-B4FC-91A75C1B7FDE}" type="parTrans" cxnId="{89DC976E-2EF2-4039-A102-7B746AD6F7C7}">
      <dgm:prSet/>
      <dgm:spPr/>
      <dgm:t>
        <a:bodyPr/>
        <a:lstStyle/>
        <a:p>
          <a:endParaRPr lang="it-IT"/>
        </a:p>
      </dgm:t>
    </dgm:pt>
    <dgm:pt modelId="{242C9BA4-460A-4EC1-BA0C-39EF368A4A3B}" type="sibTrans" cxnId="{89DC976E-2EF2-4039-A102-7B746AD6F7C7}">
      <dgm:prSet/>
      <dgm:spPr/>
      <dgm:t>
        <a:bodyPr/>
        <a:lstStyle/>
        <a:p>
          <a:endParaRPr lang="it-IT"/>
        </a:p>
      </dgm:t>
    </dgm:pt>
    <dgm:pt modelId="{8D8F1303-58BE-485D-B3E0-4CAA71216814}" type="pres">
      <dgm:prSet presAssocID="{140FC322-0DB4-4F9D-AED5-3BE45813EF5B}" presName="Name0" presStyleCnt="0">
        <dgm:presLayoutVars>
          <dgm:dir/>
          <dgm:animLvl val="lvl"/>
          <dgm:resizeHandles val="exact"/>
        </dgm:presLayoutVars>
      </dgm:prSet>
      <dgm:spPr/>
    </dgm:pt>
    <dgm:pt modelId="{2576DDA7-0B51-49A8-AAEF-6404395E8CF3}" type="pres">
      <dgm:prSet presAssocID="{140FC322-0DB4-4F9D-AED5-3BE45813EF5B}" presName="tSp" presStyleCnt="0"/>
      <dgm:spPr/>
    </dgm:pt>
    <dgm:pt modelId="{9A5EC0B4-AC28-4B0D-9BA5-9DE3E5EBF7D5}" type="pres">
      <dgm:prSet presAssocID="{140FC322-0DB4-4F9D-AED5-3BE45813EF5B}" presName="bSp" presStyleCnt="0"/>
      <dgm:spPr/>
    </dgm:pt>
    <dgm:pt modelId="{40A7A787-7AC2-430F-A846-6BA1DB61F2F7}" type="pres">
      <dgm:prSet presAssocID="{140FC322-0DB4-4F9D-AED5-3BE45813EF5B}" presName="process" presStyleCnt="0"/>
      <dgm:spPr/>
    </dgm:pt>
    <dgm:pt modelId="{47BFCFE6-98AB-4974-B2B5-75EE1B9530C5}" type="pres">
      <dgm:prSet presAssocID="{B05D1293-8B35-4FEB-B961-B973998E3FE2}" presName="composite1" presStyleCnt="0"/>
      <dgm:spPr/>
    </dgm:pt>
    <dgm:pt modelId="{16670477-F4C2-4C07-8DB1-87CD439C40B1}" type="pres">
      <dgm:prSet presAssocID="{B05D1293-8B35-4FEB-B961-B973998E3FE2}" presName="dummyNode1" presStyleLbl="node1" presStyleIdx="0" presStyleCnt="6"/>
      <dgm:spPr/>
    </dgm:pt>
    <dgm:pt modelId="{C4EE475A-EAFE-47EB-9ACE-9350EAD181A6}" type="pres">
      <dgm:prSet presAssocID="{B05D1293-8B35-4FEB-B961-B973998E3FE2}" presName="childNode1" presStyleLbl="bgAcc1" presStyleIdx="0" presStyleCnt="6">
        <dgm:presLayoutVars>
          <dgm:bulletEnabled val="1"/>
        </dgm:presLayoutVars>
      </dgm:prSet>
      <dgm:spPr/>
    </dgm:pt>
    <dgm:pt modelId="{C5341874-8300-4F79-870F-1B7D98D3870F}" type="pres">
      <dgm:prSet presAssocID="{B05D1293-8B35-4FEB-B961-B973998E3FE2}" presName="childNode1tx" presStyleLbl="bgAcc1" presStyleIdx="0" presStyleCnt="6">
        <dgm:presLayoutVars>
          <dgm:bulletEnabled val="1"/>
        </dgm:presLayoutVars>
      </dgm:prSet>
      <dgm:spPr/>
    </dgm:pt>
    <dgm:pt modelId="{945A77C2-F83A-4ABE-9C8E-8795D542C34A}" type="pres">
      <dgm:prSet presAssocID="{B05D1293-8B35-4FEB-B961-B973998E3FE2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8B6A583-4F57-4F16-B780-AEB2EDF19CEF}" type="pres">
      <dgm:prSet presAssocID="{B05D1293-8B35-4FEB-B961-B973998E3FE2}" presName="connSite1" presStyleCnt="0"/>
      <dgm:spPr/>
    </dgm:pt>
    <dgm:pt modelId="{86B5D6C3-99D7-493B-8D81-718E5B1A2E07}" type="pres">
      <dgm:prSet presAssocID="{E32E218C-51BD-4C37-9E5A-903F3B202395}" presName="Name9" presStyleLbl="sibTrans2D1" presStyleIdx="0" presStyleCnt="5"/>
      <dgm:spPr/>
    </dgm:pt>
    <dgm:pt modelId="{CF249DDD-CBD0-4BDB-BFA8-CFC7029EEF1F}" type="pres">
      <dgm:prSet presAssocID="{45C6A237-F88A-4BFD-9327-D60AFDF2CE1C}" presName="composite2" presStyleCnt="0"/>
      <dgm:spPr/>
    </dgm:pt>
    <dgm:pt modelId="{0FFC3289-4811-48D3-A861-32FF7DA5CAAA}" type="pres">
      <dgm:prSet presAssocID="{45C6A237-F88A-4BFD-9327-D60AFDF2CE1C}" presName="dummyNode2" presStyleLbl="node1" presStyleIdx="0" presStyleCnt="6"/>
      <dgm:spPr/>
    </dgm:pt>
    <dgm:pt modelId="{506E2CED-D236-4266-87E7-F788A17B1975}" type="pres">
      <dgm:prSet presAssocID="{45C6A237-F88A-4BFD-9327-D60AFDF2CE1C}" presName="childNode2" presStyleLbl="bgAcc1" presStyleIdx="1" presStyleCnt="6">
        <dgm:presLayoutVars>
          <dgm:bulletEnabled val="1"/>
        </dgm:presLayoutVars>
      </dgm:prSet>
      <dgm:spPr/>
    </dgm:pt>
    <dgm:pt modelId="{381EB770-DCDD-40E9-8E17-04D9C186AF63}" type="pres">
      <dgm:prSet presAssocID="{45C6A237-F88A-4BFD-9327-D60AFDF2CE1C}" presName="childNode2tx" presStyleLbl="bgAcc1" presStyleIdx="1" presStyleCnt="6">
        <dgm:presLayoutVars>
          <dgm:bulletEnabled val="1"/>
        </dgm:presLayoutVars>
      </dgm:prSet>
      <dgm:spPr/>
    </dgm:pt>
    <dgm:pt modelId="{D6F87784-9F1E-465D-87C4-4DDE60A9F46B}" type="pres">
      <dgm:prSet presAssocID="{45C6A237-F88A-4BFD-9327-D60AFDF2CE1C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FAFB7860-557B-4D2F-B758-B8D915F268CD}" type="pres">
      <dgm:prSet presAssocID="{45C6A237-F88A-4BFD-9327-D60AFDF2CE1C}" presName="connSite2" presStyleCnt="0"/>
      <dgm:spPr/>
    </dgm:pt>
    <dgm:pt modelId="{0A5EA528-512A-4134-93E5-503DF46AFB5F}" type="pres">
      <dgm:prSet presAssocID="{7BFCC02D-EE75-4815-99A2-570BC4872B78}" presName="Name18" presStyleLbl="sibTrans2D1" presStyleIdx="1" presStyleCnt="5"/>
      <dgm:spPr/>
    </dgm:pt>
    <dgm:pt modelId="{0105C7BA-2C71-403B-B08F-F854DB7CB4A2}" type="pres">
      <dgm:prSet presAssocID="{81F937EE-6001-4FD8-8690-61F3BEA60CEC}" presName="composite1" presStyleCnt="0"/>
      <dgm:spPr/>
    </dgm:pt>
    <dgm:pt modelId="{8F54ECD7-7A1A-4782-940C-618ACCFC58AE}" type="pres">
      <dgm:prSet presAssocID="{81F937EE-6001-4FD8-8690-61F3BEA60CEC}" presName="dummyNode1" presStyleLbl="node1" presStyleIdx="1" presStyleCnt="6"/>
      <dgm:spPr/>
    </dgm:pt>
    <dgm:pt modelId="{99A7D792-3DFE-4375-B800-FD2CD3F6C644}" type="pres">
      <dgm:prSet presAssocID="{81F937EE-6001-4FD8-8690-61F3BEA60CEC}" presName="childNode1" presStyleLbl="bgAcc1" presStyleIdx="2" presStyleCnt="6">
        <dgm:presLayoutVars>
          <dgm:bulletEnabled val="1"/>
        </dgm:presLayoutVars>
      </dgm:prSet>
      <dgm:spPr/>
    </dgm:pt>
    <dgm:pt modelId="{A23AE9B5-2244-485D-9DAE-68656ED1738B}" type="pres">
      <dgm:prSet presAssocID="{81F937EE-6001-4FD8-8690-61F3BEA60CEC}" presName="childNode1tx" presStyleLbl="bgAcc1" presStyleIdx="2" presStyleCnt="6">
        <dgm:presLayoutVars>
          <dgm:bulletEnabled val="1"/>
        </dgm:presLayoutVars>
      </dgm:prSet>
      <dgm:spPr/>
    </dgm:pt>
    <dgm:pt modelId="{A50DEC6F-BCC2-4586-9B20-E51D981FAD8C}" type="pres">
      <dgm:prSet presAssocID="{81F937EE-6001-4FD8-8690-61F3BEA60CEC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D8BBCB94-84F4-4DCA-84DD-0A59FBAF34A9}" type="pres">
      <dgm:prSet presAssocID="{81F937EE-6001-4FD8-8690-61F3BEA60CEC}" presName="connSite1" presStyleCnt="0"/>
      <dgm:spPr/>
    </dgm:pt>
    <dgm:pt modelId="{632FD826-A3F2-4A82-BA64-AF4FFB9C9840}" type="pres">
      <dgm:prSet presAssocID="{14DE2374-2D8C-4C69-A8D8-AB3A107662D1}" presName="Name9" presStyleLbl="sibTrans2D1" presStyleIdx="2" presStyleCnt="5"/>
      <dgm:spPr/>
    </dgm:pt>
    <dgm:pt modelId="{9201B9EA-CD29-4B8B-8D44-BB98847E9C53}" type="pres">
      <dgm:prSet presAssocID="{A062BFD2-2C4E-4620-8A6F-B0C4694E7044}" presName="composite2" presStyleCnt="0"/>
      <dgm:spPr/>
    </dgm:pt>
    <dgm:pt modelId="{F11BA9FD-3BF0-4FF5-933B-5514F4F55B48}" type="pres">
      <dgm:prSet presAssocID="{A062BFD2-2C4E-4620-8A6F-B0C4694E7044}" presName="dummyNode2" presStyleLbl="node1" presStyleIdx="2" presStyleCnt="6"/>
      <dgm:spPr/>
    </dgm:pt>
    <dgm:pt modelId="{C45CE821-9523-43D9-B59C-F4BAFB51728E}" type="pres">
      <dgm:prSet presAssocID="{A062BFD2-2C4E-4620-8A6F-B0C4694E7044}" presName="childNode2" presStyleLbl="bgAcc1" presStyleIdx="3" presStyleCnt="6">
        <dgm:presLayoutVars>
          <dgm:bulletEnabled val="1"/>
        </dgm:presLayoutVars>
      </dgm:prSet>
      <dgm:spPr/>
    </dgm:pt>
    <dgm:pt modelId="{10BBDDD0-C5FC-4629-92ED-6555F08E4192}" type="pres">
      <dgm:prSet presAssocID="{A062BFD2-2C4E-4620-8A6F-B0C4694E7044}" presName="childNode2tx" presStyleLbl="bgAcc1" presStyleIdx="3" presStyleCnt="6">
        <dgm:presLayoutVars>
          <dgm:bulletEnabled val="1"/>
        </dgm:presLayoutVars>
      </dgm:prSet>
      <dgm:spPr/>
    </dgm:pt>
    <dgm:pt modelId="{BB2768D4-0A51-41D1-94F4-38C480F8696D}" type="pres">
      <dgm:prSet presAssocID="{A062BFD2-2C4E-4620-8A6F-B0C4694E7044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B1671097-3277-4359-96F0-F3209CA73994}" type="pres">
      <dgm:prSet presAssocID="{A062BFD2-2C4E-4620-8A6F-B0C4694E7044}" presName="connSite2" presStyleCnt="0"/>
      <dgm:spPr/>
    </dgm:pt>
    <dgm:pt modelId="{E3528D45-D37A-411E-A742-2D1782EE0679}" type="pres">
      <dgm:prSet presAssocID="{4928C6C1-F8D1-4B01-8B29-DFEFB1B00A2C}" presName="Name18" presStyleLbl="sibTrans2D1" presStyleIdx="3" presStyleCnt="5"/>
      <dgm:spPr/>
    </dgm:pt>
    <dgm:pt modelId="{2B1D195A-509D-46B6-8682-274BC0DDA272}" type="pres">
      <dgm:prSet presAssocID="{9553782C-27A4-4F92-BB94-F717D5FB2A4B}" presName="composite1" presStyleCnt="0"/>
      <dgm:spPr/>
    </dgm:pt>
    <dgm:pt modelId="{CC804674-D4EC-4F9E-AF60-24D46E072A1D}" type="pres">
      <dgm:prSet presAssocID="{9553782C-27A4-4F92-BB94-F717D5FB2A4B}" presName="dummyNode1" presStyleLbl="node1" presStyleIdx="3" presStyleCnt="6"/>
      <dgm:spPr/>
    </dgm:pt>
    <dgm:pt modelId="{5A168ED7-B351-4EB3-818F-B66EA0C89F90}" type="pres">
      <dgm:prSet presAssocID="{9553782C-27A4-4F92-BB94-F717D5FB2A4B}" presName="childNode1" presStyleLbl="bgAcc1" presStyleIdx="4" presStyleCnt="6">
        <dgm:presLayoutVars>
          <dgm:bulletEnabled val="1"/>
        </dgm:presLayoutVars>
      </dgm:prSet>
      <dgm:spPr/>
    </dgm:pt>
    <dgm:pt modelId="{F32D37FB-890D-4D8B-828E-BD65A2EF830E}" type="pres">
      <dgm:prSet presAssocID="{9553782C-27A4-4F92-BB94-F717D5FB2A4B}" presName="childNode1tx" presStyleLbl="bgAcc1" presStyleIdx="4" presStyleCnt="6">
        <dgm:presLayoutVars>
          <dgm:bulletEnabled val="1"/>
        </dgm:presLayoutVars>
      </dgm:prSet>
      <dgm:spPr/>
    </dgm:pt>
    <dgm:pt modelId="{5E1B85ED-320C-4E98-AB34-F0E23C9DB3CA}" type="pres">
      <dgm:prSet presAssocID="{9553782C-27A4-4F92-BB94-F717D5FB2A4B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43010E98-ED9B-4723-957F-AF61D3638A3D}" type="pres">
      <dgm:prSet presAssocID="{9553782C-27A4-4F92-BB94-F717D5FB2A4B}" presName="connSite1" presStyleCnt="0"/>
      <dgm:spPr/>
    </dgm:pt>
    <dgm:pt modelId="{3CA4EB25-954B-4BFD-9475-1573219723BC}" type="pres">
      <dgm:prSet presAssocID="{EE6818D5-E5B2-4D30-9CD2-150923E5A539}" presName="Name9" presStyleLbl="sibTrans2D1" presStyleIdx="4" presStyleCnt="5"/>
      <dgm:spPr/>
    </dgm:pt>
    <dgm:pt modelId="{6CC9508A-5CCD-4778-A7CE-BA09CFA5E79F}" type="pres">
      <dgm:prSet presAssocID="{1D383F96-6D34-4CE0-AE39-E0904D731C29}" presName="composite2" presStyleCnt="0"/>
      <dgm:spPr/>
    </dgm:pt>
    <dgm:pt modelId="{4EDA8F74-7395-4BAA-946E-58357F9498AF}" type="pres">
      <dgm:prSet presAssocID="{1D383F96-6D34-4CE0-AE39-E0904D731C29}" presName="dummyNode2" presStyleLbl="node1" presStyleIdx="4" presStyleCnt="6"/>
      <dgm:spPr/>
    </dgm:pt>
    <dgm:pt modelId="{17A0B971-84D5-4EF8-BD04-5B23059B2837}" type="pres">
      <dgm:prSet presAssocID="{1D383F96-6D34-4CE0-AE39-E0904D731C29}" presName="childNode2" presStyleLbl="bgAcc1" presStyleIdx="5" presStyleCnt="6">
        <dgm:presLayoutVars>
          <dgm:bulletEnabled val="1"/>
        </dgm:presLayoutVars>
      </dgm:prSet>
      <dgm:spPr/>
    </dgm:pt>
    <dgm:pt modelId="{813CDDF0-F4BE-49D4-9559-E449DDB2041E}" type="pres">
      <dgm:prSet presAssocID="{1D383F96-6D34-4CE0-AE39-E0904D731C29}" presName="childNode2tx" presStyleLbl="bgAcc1" presStyleIdx="5" presStyleCnt="6">
        <dgm:presLayoutVars>
          <dgm:bulletEnabled val="1"/>
        </dgm:presLayoutVars>
      </dgm:prSet>
      <dgm:spPr/>
    </dgm:pt>
    <dgm:pt modelId="{7B2B17EB-080F-4F45-9527-9FE7DFC5B86A}" type="pres">
      <dgm:prSet presAssocID="{1D383F96-6D34-4CE0-AE39-E0904D731C2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7E19F55C-D946-4CD1-8F85-AF8D560F6036}" type="pres">
      <dgm:prSet presAssocID="{1D383F96-6D34-4CE0-AE39-E0904D731C29}" presName="connSite2" presStyleCnt="0"/>
      <dgm:spPr/>
    </dgm:pt>
  </dgm:ptLst>
  <dgm:cxnLst>
    <dgm:cxn modelId="{0C792C0A-085D-4E41-B6D7-4715EA04A615}" type="presOf" srcId="{E32E218C-51BD-4C37-9E5A-903F3B202395}" destId="{86B5D6C3-99D7-493B-8D81-718E5B1A2E07}" srcOrd="0" destOrd="0" presId="urn:microsoft.com/office/officeart/2005/8/layout/hProcess4"/>
    <dgm:cxn modelId="{345D6C1B-3476-41C2-AA42-85A72ADC2B57}" type="presOf" srcId="{81F937EE-6001-4FD8-8690-61F3BEA60CEC}" destId="{A50DEC6F-BCC2-4586-9B20-E51D981FAD8C}" srcOrd="0" destOrd="0" presId="urn:microsoft.com/office/officeart/2005/8/layout/hProcess4"/>
    <dgm:cxn modelId="{387C0E31-9065-414D-8DD1-51498A9D552C}" type="presOf" srcId="{45C6A237-F88A-4BFD-9327-D60AFDF2CE1C}" destId="{D6F87784-9F1E-465D-87C4-4DDE60A9F46B}" srcOrd="0" destOrd="0" presId="urn:microsoft.com/office/officeart/2005/8/layout/hProcess4"/>
    <dgm:cxn modelId="{D5CD3E36-8983-4282-BFCD-A6C749C92D8B}" type="presOf" srcId="{1D383F96-6D34-4CE0-AE39-E0904D731C29}" destId="{7B2B17EB-080F-4F45-9527-9FE7DFC5B86A}" srcOrd="0" destOrd="0" presId="urn:microsoft.com/office/officeart/2005/8/layout/hProcess4"/>
    <dgm:cxn modelId="{040B4A3E-373C-41FD-B2A4-A47AF6033D1E}" srcId="{140FC322-0DB4-4F9D-AED5-3BE45813EF5B}" destId="{9553782C-27A4-4F92-BB94-F717D5FB2A4B}" srcOrd="4" destOrd="0" parTransId="{D828871C-2253-40DC-B392-D730DF002F23}" sibTransId="{EE6818D5-E5B2-4D30-9CD2-150923E5A539}"/>
    <dgm:cxn modelId="{904C7668-426A-4880-8693-632F3BD7D8EC}" srcId="{140FC322-0DB4-4F9D-AED5-3BE45813EF5B}" destId="{45C6A237-F88A-4BFD-9327-D60AFDF2CE1C}" srcOrd="1" destOrd="0" parTransId="{10F44688-FC16-49FF-9A2F-D7A63B3A5880}" sibTransId="{7BFCC02D-EE75-4815-99A2-570BC4872B78}"/>
    <dgm:cxn modelId="{E52B6649-246A-40B6-B10F-13BFA937363A}" srcId="{140FC322-0DB4-4F9D-AED5-3BE45813EF5B}" destId="{A062BFD2-2C4E-4620-8A6F-B0C4694E7044}" srcOrd="3" destOrd="0" parTransId="{E082956B-1D6A-43F6-AE1C-BC7703A06A61}" sibTransId="{4928C6C1-F8D1-4B01-8B29-DFEFB1B00A2C}"/>
    <dgm:cxn modelId="{D652F24A-DF08-4716-A3F9-76CC16CF30CB}" type="presOf" srcId="{A062BFD2-2C4E-4620-8A6F-B0C4694E7044}" destId="{BB2768D4-0A51-41D1-94F4-38C480F8696D}" srcOrd="0" destOrd="0" presId="urn:microsoft.com/office/officeart/2005/8/layout/hProcess4"/>
    <dgm:cxn modelId="{89DC976E-2EF2-4039-A102-7B746AD6F7C7}" srcId="{140FC322-0DB4-4F9D-AED5-3BE45813EF5B}" destId="{1D383F96-6D34-4CE0-AE39-E0904D731C29}" srcOrd="5" destOrd="0" parTransId="{1BA1CEDF-E7A2-4330-B4FC-91A75C1B7FDE}" sibTransId="{242C9BA4-460A-4EC1-BA0C-39EF368A4A3B}"/>
    <dgm:cxn modelId="{F8E3466F-DD95-42A7-A51F-218FCD4A2D56}" type="presOf" srcId="{7BFCC02D-EE75-4815-99A2-570BC4872B78}" destId="{0A5EA528-512A-4134-93E5-503DF46AFB5F}" srcOrd="0" destOrd="0" presId="urn:microsoft.com/office/officeart/2005/8/layout/hProcess4"/>
    <dgm:cxn modelId="{D0A6EF54-3955-4C3A-A8B5-56F8ED76587F}" type="presOf" srcId="{140FC322-0DB4-4F9D-AED5-3BE45813EF5B}" destId="{8D8F1303-58BE-485D-B3E0-4CAA71216814}" srcOrd="0" destOrd="0" presId="urn:microsoft.com/office/officeart/2005/8/layout/hProcess4"/>
    <dgm:cxn modelId="{D85A9C7B-27E3-4F4E-B612-BEF67F3484B9}" type="presOf" srcId="{9553782C-27A4-4F92-BB94-F717D5FB2A4B}" destId="{5E1B85ED-320C-4E98-AB34-F0E23C9DB3CA}" srcOrd="0" destOrd="0" presId="urn:microsoft.com/office/officeart/2005/8/layout/hProcess4"/>
    <dgm:cxn modelId="{BEE62894-9988-4D43-ABC9-6161577F0D9C}" srcId="{140FC322-0DB4-4F9D-AED5-3BE45813EF5B}" destId="{81F937EE-6001-4FD8-8690-61F3BEA60CEC}" srcOrd="2" destOrd="0" parTransId="{C700460D-3659-4419-9271-5C342E6C015A}" sibTransId="{14DE2374-2D8C-4C69-A8D8-AB3A107662D1}"/>
    <dgm:cxn modelId="{1C19AEAB-C81F-434D-9DC0-9A0EF789AE03}" srcId="{140FC322-0DB4-4F9D-AED5-3BE45813EF5B}" destId="{B05D1293-8B35-4FEB-B961-B973998E3FE2}" srcOrd="0" destOrd="0" parTransId="{E8A1DD97-F20A-4CD6-A3E8-AA8D78747E44}" sibTransId="{E32E218C-51BD-4C37-9E5A-903F3B202395}"/>
    <dgm:cxn modelId="{F9826EDB-1B85-456B-99E6-E37A6FA313B0}" type="presOf" srcId="{B05D1293-8B35-4FEB-B961-B973998E3FE2}" destId="{945A77C2-F83A-4ABE-9C8E-8795D542C34A}" srcOrd="0" destOrd="0" presId="urn:microsoft.com/office/officeart/2005/8/layout/hProcess4"/>
    <dgm:cxn modelId="{BAC5D0E8-1D5F-4942-9B2D-CB4BE786FE64}" type="presOf" srcId="{4928C6C1-F8D1-4B01-8B29-DFEFB1B00A2C}" destId="{E3528D45-D37A-411E-A742-2D1782EE0679}" srcOrd="0" destOrd="0" presId="urn:microsoft.com/office/officeart/2005/8/layout/hProcess4"/>
    <dgm:cxn modelId="{C6E317EE-1B2D-4EB9-BDD1-8EC5870868B8}" type="presOf" srcId="{EE6818D5-E5B2-4D30-9CD2-150923E5A539}" destId="{3CA4EB25-954B-4BFD-9475-1573219723BC}" srcOrd="0" destOrd="0" presId="urn:microsoft.com/office/officeart/2005/8/layout/hProcess4"/>
    <dgm:cxn modelId="{26DD3EF6-6999-450B-B4C5-0CC6965E1ACB}" type="presOf" srcId="{14DE2374-2D8C-4C69-A8D8-AB3A107662D1}" destId="{632FD826-A3F2-4A82-BA64-AF4FFB9C9840}" srcOrd="0" destOrd="0" presId="urn:microsoft.com/office/officeart/2005/8/layout/hProcess4"/>
    <dgm:cxn modelId="{64D199D5-0AB8-4111-BE16-334E2059FDFC}" type="presParOf" srcId="{8D8F1303-58BE-485D-B3E0-4CAA71216814}" destId="{2576DDA7-0B51-49A8-AAEF-6404395E8CF3}" srcOrd="0" destOrd="0" presId="urn:microsoft.com/office/officeart/2005/8/layout/hProcess4"/>
    <dgm:cxn modelId="{C2307D77-1E58-43FE-BC52-4110F324F9AC}" type="presParOf" srcId="{8D8F1303-58BE-485D-B3E0-4CAA71216814}" destId="{9A5EC0B4-AC28-4B0D-9BA5-9DE3E5EBF7D5}" srcOrd="1" destOrd="0" presId="urn:microsoft.com/office/officeart/2005/8/layout/hProcess4"/>
    <dgm:cxn modelId="{0270F60E-72BB-460A-ABAC-49BF1283244A}" type="presParOf" srcId="{8D8F1303-58BE-485D-B3E0-4CAA71216814}" destId="{40A7A787-7AC2-430F-A846-6BA1DB61F2F7}" srcOrd="2" destOrd="0" presId="urn:microsoft.com/office/officeart/2005/8/layout/hProcess4"/>
    <dgm:cxn modelId="{E267B4F4-2878-4133-A75C-F7F04B1B1E51}" type="presParOf" srcId="{40A7A787-7AC2-430F-A846-6BA1DB61F2F7}" destId="{47BFCFE6-98AB-4974-B2B5-75EE1B9530C5}" srcOrd="0" destOrd="0" presId="urn:microsoft.com/office/officeart/2005/8/layout/hProcess4"/>
    <dgm:cxn modelId="{FCCBC2D7-0912-41E0-A690-21C03701CBE1}" type="presParOf" srcId="{47BFCFE6-98AB-4974-B2B5-75EE1B9530C5}" destId="{16670477-F4C2-4C07-8DB1-87CD439C40B1}" srcOrd="0" destOrd="0" presId="urn:microsoft.com/office/officeart/2005/8/layout/hProcess4"/>
    <dgm:cxn modelId="{9114D29E-FC3E-427F-A873-9941A4F7F491}" type="presParOf" srcId="{47BFCFE6-98AB-4974-B2B5-75EE1B9530C5}" destId="{C4EE475A-EAFE-47EB-9ACE-9350EAD181A6}" srcOrd="1" destOrd="0" presId="urn:microsoft.com/office/officeart/2005/8/layout/hProcess4"/>
    <dgm:cxn modelId="{DCD4AB19-456F-47EA-A609-A32915120595}" type="presParOf" srcId="{47BFCFE6-98AB-4974-B2B5-75EE1B9530C5}" destId="{C5341874-8300-4F79-870F-1B7D98D3870F}" srcOrd="2" destOrd="0" presId="urn:microsoft.com/office/officeart/2005/8/layout/hProcess4"/>
    <dgm:cxn modelId="{F186DA1E-3A1A-4FBA-AD8C-C3EAA4D9CF7F}" type="presParOf" srcId="{47BFCFE6-98AB-4974-B2B5-75EE1B9530C5}" destId="{945A77C2-F83A-4ABE-9C8E-8795D542C34A}" srcOrd="3" destOrd="0" presId="urn:microsoft.com/office/officeart/2005/8/layout/hProcess4"/>
    <dgm:cxn modelId="{0C0BA66D-EDDA-4BDA-B3BF-E3E4B5259A51}" type="presParOf" srcId="{47BFCFE6-98AB-4974-B2B5-75EE1B9530C5}" destId="{D8B6A583-4F57-4F16-B780-AEB2EDF19CEF}" srcOrd="4" destOrd="0" presId="urn:microsoft.com/office/officeart/2005/8/layout/hProcess4"/>
    <dgm:cxn modelId="{3C376B7E-96CA-4FE7-9CC3-11E3F1BB7970}" type="presParOf" srcId="{40A7A787-7AC2-430F-A846-6BA1DB61F2F7}" destId="{86B5D6C3-99D7-493B-8D81-718E5B1A2E07}" srcOrd="1" destOrd="0" presId="urn:microsoft.com/office/officeart/2005/8/layout/hProcess4"/>
    <dgm:cxn modelId="{1C3F83C1-0B49-4F32-B144-F50C1E988613}" type="presParOf" srcId="{40A7A787-7AC2-430F-A846-6BA1DB61F2F7}" destId="{CF249DDD-CBD0-4BDB-BFA8-CFC7029EEF1F}" srcOrd="2" destOrd="0" presId="urn:microsoft.com/office/officeart/2005/8/layout/hProcess4"/>
    <dgm:cxn modelId="{B553651D-5E91-4D07-8FA2-DB699D521E05}" type="presParOf" srcId="{CF249DDD-CBD0-4BDB-BFA8-CFC7029EEF1F}" destId="{0FFC3289-4811-48D3-A861-32FF7DA5CAAA}" srcOrd="0" destOrd="0" presId="urn:microsoft.com/office/officeart/2005/8/layout/hProcess4"/>
    <dgm:cxn modelId="{A227BBDA-5535-4086-86F2-ED6CC11E28BF}" type="presParOf" srcId="{CF249DDD-CBD0-4BDB-BFA8-CFC7029EEF1F}" destId="{506E2CED-D236-4266-87E7-F788A17B1975}" srcOrd="1" destOrd="0" presId="urn:microsoft.com/office/officeart/2005/8/layout/hProcess4"/>
    <dgm:cxn modelId="{7E6628C0-24FA-4EEA-8EB6-DD7F310766A8}" type="presParOf" srcId="{CF249DDD-CBD0-4BDB-BFA8-CFC7029EEF1F}" destId="{381EB770-DCDD-40E9-8E17-04D9C186AF63}" srcOrd="2" destOrd="0" presId="urn:microsoft.com/office/officeart/2005/8/layout/hProcess4"/>
    <dgm:cxn modelId="{D1F294F0-D698-44E4-AC1B-7100B0EB0424}" type="presParOf" srcId="{CF249DDD-CBD0-4BDB-BFA8-CFC7029EEF1F}" destId="{D6F87784-9F1E-465D-87C4-4DDE60A9F46B}" srcOrd="3" destOrd="0" presId="urn:microsoft.com/office/officeart/2005/8/layout/hProcess4"/>
    <dgm:cxn modelId="{CCB257F8-D453-4794-B731-A02EBA1833C7}" type="presParOf" srcId="{CF249DDD-CBD0-4BDB-BFA8-CFC7029EEF1F}" destId="{FAFB7860-557B-4D2F-B758-B8D915F268CD}" srcOrd="4" destOrd="0" presId="urn:microsoft.com/office/officeart/2005/8/layout/hProcess4"/>
    <dgm:cxn modelId="{E601C200-B3A7-45DE-9367-932057285D48}" type="presParOf" srcId="{40A7A787-7AC2-430F-A846-6BA1DB61F2F7}" destId="{0A5EA528-512A-4134-93E5-503DF46AFB5F}" srcOrd="3" destOrd="0" presId="urn:microsoft.com/office/officeart/2005/8/layout/hProcess4"/>
    <dgm:cxn modelId="{04D5562D-DE20-4B8E-8A67-5BD9B74FA80A}" type="presParOf" srcId="{40A7A787-7AC2-430F-A846-6BA1DB61F2F7}" destId="{0105C7BA-2C71-403B-B08F-F854DB7CB4A2}" srcOrd="4" destOrd="0" presId="urn:microsoft.com/office/officeart/2005/8/layout/hProcess4"/>
    <dgm:cxn modelId="{1BA0AD76-8A69-491A-BF58-36F55C3A416F}" type="presParOf" srcId="{0105C7BA-2C71-403B-B08F-F854DB7CB4A2}" destId="{8F54ECD7-7A1A-4782-940C-618ACCFC58AE}" srcOrd="0" destOrd="0" presId="urn:microsoft.com/office/officeart/2005/8/layout/hProcess4"/>
    <dgm:cxn modelId="{9160A03F-6D15-4C33-88DD-EA8012E7BD8E}" type="presParOf" srcId="{0105C7BA-2C71-403B-B08F-F854DB7CB4A2}" destId="{99A7D792-3DFE-4375-B800-FD2CD3F6C644}" srcOrd="1" destOrd="0" presId="urn:microsoft.com/office/officeart/2005/8/layout/hProcess4"/>
    <dgm:cxn modelId="{E9AFE518-04A9-48E8-9615-C6AB349B2B20}" type="presParOf" srcId="{0105C7BA-2C71-403B-B08F-F854DB7CB4A2}" destId="{A23AE9B5-2244-485D-9DAE-68656ED1738B}" srcOrd="2" destOrd="0" presId="urn:microsoft.com/office/officeart/2005/8/layout/hProcess4"/>
    <dgm:cxn modelId="{1907ECAB-4859-46FA-AB9E-792F3B4D6EC9}" type="presParOf" srcId="{0105C7BA-2C71-403B-B08F-F854DB7CB4A2}" destId="{A50DEC6F-BCC2-4586-9B20-E51D981FAD8C}" srcOrd="3" destOrd="0" presId="urn:microsoft.com/office/officeart/2005/8/layout/hProcess4"/>
    <dgm:cxn modelId="{9DD684B5-A01A-4B06-9CFA-46381E784FA1}" type="presParOf" srcId="{0105C7BA-2C71-403B-B08F-F854DB7CB4A2}" destId="{D8BBCB94-84F4-4DCA-84DD-0A59FBAF34A9}" srcOrd="4" destOrd="0" presId="urn:microsoft.com/office/officeart/2005/8/layout/hProcess4"/>
    <dgm:cxn modelId="{6C727D53-7B33-44A8-A155-06195155F3CB}" type="presParOf" srcId="{40A7A787-7AC2-430F-A846-6BA1DB61F2F7}" destId="{632FD826-A3F2-4A82-BA64-AF4FFB9C9840}" srcOrd="5" destOrd="0" presId="urn:microsoft.com/office/officeart/2005/8/layout/hProcess4"/>
    <dgm:cxn modelId="{A66EDE1E-67A3-4406-BFFF-8284509BB50E}" type="presParOf" srcId="{40A7A787-7AC2-430F-A846-6BA1DB61F2F7}" destId="{9201B9EA-CD29-4B8B-8D44-BB98847E9C53}" srcOrd="6" destOrd="0" presId="urn:microsoft.com/office/officeart/2005/8/layout/hProcess4"/>
    <dgm:cxn modelId="{FE2B7F8B-808F-4ED9-9E22-1D790A4D8558}" type="presParOf" srcId="{9201B9EA-CD29-4B8B-8D44-BB98847E9C53}" destId="{F11BA9FD-3BF0-4FF5-933B-5514F4F55B48}" srcOrd="0" destOrd="0" presId="urn:microsoft.com/office/officeart/2005/8/layout/hProcess4"/>
    <dgm:cxn modelId="{6A39326A-4DC0-401A-B07A-6C90B618E04B}" type="presParOf" srcId="{9201B9EA-CD29-4B8B-8D44-BB98847E9C53}" destId="{C45CE821-9523-43D9-B59C-F4BAFB51728E}" srcOrd="1" destOrd="0" presId="urn:microsoft.com/office/officeart/2005/8/layout/hProcess4"/>
    <dgm:cxn modelId="{113B3BAD-98FD-4F55-BA95-36B32FD15481}" type="presParOf" srcId="{9201B9EA-CD29-4B8B-8D44-BB98847E9C53}" destId="{10BBDDD0-C5FC-4629-92ED-6555F08E4192}" srcOrd="2" destOrd="0" presId="urn:microsoft.com/office/officeart/2005/8/layout/hProcess4"/>
    <dgm:cxn modelId="{23DE9B24-6A41-4E46-90A5-2B8BE0F90196}" type="presParOf" srcId="{9201B9EA-CD29-4B8B-8D44-BB98847E9C53}" destId="{BB2768D4-0A51-41D1-94F4-38C480F8696D}" srcOrd="3" destOrd="0" presId="urn:microsoft.com/office/officeart/2005/8/layout/hProcess4"/>
    <dgm:cxn modelId="{4A17EFC2-67B9-478C-81CF-C015ADD524CA}" type="presParOf" srcId="{9201B9EA-CD29-4B8B-8D44-BB98847E9C53}" destId="{B1671097-3277-4359-96F0-F3209CA73994}" srcOrd="4" destOrd="0" presId="urn:microsoft.com/office/officeart/2005/8/layout/hProcess4"/>
    <dgm:cxn modelId="{8492CA88-35E6-4CBC-BC50-E1022FF6DBBA}" type="presParOf" srcId="{40A7A787-7AC2-430F-A846-6BA1DB61F2F7}" destId="{E3528D45-D37A-411E-A742-2D1782EE0679}" srcOrd="7" destOrd="0" presId="urn:microsoft.com/office/officeart/2005/8/layout/hProcess4"/>
    <dgm:cxn modelId="{2842E3EE-77F9-426F-91DF-C4D162C70F0A}" type="presParOf" srcId="{40A7A787-7AC2-430F-A846-6BA1DB61F2F7}" destId="{2B1D195A-509D-46B6-8682-274BC0DDA272}" srcOrd="8" destOrd="0" presId="urn:microsoft.com/office/officeart/2005/8/layout/hProcess4"/>
    <dgm:cxn modelId="{931D9FE0-D554-4826-9CD7-3B557C951D4F}" type="presParOf" srcId="{2B1D195A-509D-46B6-8682-274BC0DDA272}" destId="{CC804674-D4EC-4F9E-AF60-24D46E072A1D}" srcOrd="0" destOrd="0" presId="urn:microsoft.com/office/officeart/2005/8/layout/hProcess4"/>
    <dgm:cxn modelId="{4B791A76-DCE3-4B5A-A779-E19BC415E889}" type="presParOf" srcId="{2B1D195A-509D-46B6-8682-274BC0DDA272}" destId="{5A168ED7-B351-4EB3-818F-B66EA0C89F90}" srcOrd="1" destOrd="0" presId="urn:microsoft.com/office/officeart/2005/8/layout/hProcess4"/>
    <dgm:cxn modelId="{0E1D9F43-97A0-4458-BFEC-A228DD46B09F}" type="presParOf" srcId="{2B1D195A-509D-46B6-8682-274BC0DDA272}" destId="{F32D37FB-890D-4D8B-828E-BD65A2EF830E}" srcOrd="2" destOrd="0" presId="urn:microsoft.com/office/officeart/2005/8/layout/hProcess4"/>
    <dgm:cxn modelId="{27045185-16E2-42ED-B9CF-7B484FEB39F8}" type="presParOf" srcId="{2B1D195A-509D-46B6-8682-274BC0DDA272}" destId="{5E1B85ED-320C-4E98-AB34-F0E23C9DB3CA}" srcOrd="3" destOrd="0" presId="urn:microsoft.com/office/officeart/2005/8/layout/hProcess4"/>
    <dgm:cxn modelId="{43F2B9EC-5407-4E80-A8D1-B6F247640BC1}" type="presParOf" srcId="{2B1D195A-509D-46B6-8682-274BC0DDA272}" destId="{43010E98-ED9B-4723-957F-AF61D3638A3D}" srcOrd="4" destOrd="0" presId="urn:microsoft.com/office/officeart/2005/8/layout/hProcess4"/>
    <dgm:cxn modelId="{F6DAE458-6502-46CD-AE66-17279592E790}" type="presParOf" srcId="{40A7A787-7AC2-430F-A846-6BA1DB61F2F7}" destId="{3CA4EB25-954B-4BFD-9475-1573219723BC}" srcOrd="9" destOrd="0" presId="urn:microsoft.com/office/officeart/2005/8/layout/hProcess4"/>
    <dgm:cxn modelId="{F447A17D-0B9B-4A89-92F6-E2BCF3569C67}" type="presParOf" srcId="{40A7A787-7AC2-430F-A846-6BA1DB61F2F7}" destId="{6CC9508A-5CCD-4778-A7CE-BA09CFA5E79F}" srcOrd="10" destOrd="0" presId="urn:microsoft.com/office/officeart/2005/8/layout/hProcess4"/>
    <dgm:cxn modelId="{C5632256-44D6-49D3-AA77-A9354B7B8131}" type="presParOf" srcId="{6CC9508A-5CCD-4778-A7CE-BA09CFA5E79F}" destId="{4EDA8F74-7395-4BAA-946E-58357F9498AF}" srcOrd="0" destOrd="0" presId="urn:microsoft.com/office/officeart/2005/8/layout/hProcess4"/>
    <dgm:cxn modelId="{F58C0542-9279-4CEE-AFC8-5BA730CA334A}" type="presParOf" srcId="{6CC9508A-5CCD-4778-A7CE-BA09CFA5E79F}" destId="{17A0B971-84D5-4EF8-BD04-5B23059B2837}" srcOrd="1" destOrd="0" presId="urn:microsoft.com/office/officeart/2005/8/layout/hProcess4"/>
    <dgm:cxn modelId="{BF3C7AC9-3FC4-4980-9EAF-A9C4ADB25A3E}" type="presParOf" srcId="{6CC9508A-5CCD-4778-A7CE-BA09CFA5E79F}" destId="{813CDDF0-F4BE-49D4-9559-E449DDB2041E}" srcOrd="2" destOrd="0" presId="urn:microsoft.com/office/officeart/2005/8/layout/hProcess4"/>
    <dgm:cxn modelId="{C63C2327-EC57-409A-931E-DE7520F86716}" type="presParOf" srcId="{6CC9508A-5CCD-4778-A7CE-BA09CFA5E79F}" destId="{7B2B17EB-080F-4F45-9527-9FE7DFC5B86A}" srcOrd="3" destOrd="0" presId="urn:microsoft.com/office/officeart/2005/8/layout/hProcess4"/>
    <dgm:cxn modelId="{19823E30-CE65-4C6C-AF93-9C7A460FF12B}" type="presParOf" srcId="{6CC9508A-5CCD-4778-A7CE-BA09CFA5E79F}" destId="{7E19F55C-D946-4CD1-8F85-AF8D560F6036}" srcOrd="4" destOrd="0" presId="urn:microsoft.com/office/officeart/2005/8/layout/hProcess4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35FEE8-6DCA-1746-8CC5-0DC82395E64E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17D1062-56CB-4C4F-9D5D-F06A4F56EC01}">
      <dgm:prSet phldrT="[Testo]"/>
      <dgm:spPr/>
      <dgm:t>
        <a:bodyPr/>
        <a:lstStyle/>
        <a:p>
          <a:r>
            <a:rPr lang="it-IT" b="1" dirty="0"/>
            <a:t>Molto Bassa </a:t>
          </a:r>
        </a:p>
        <a:p>
          <a:r>
            <a:rPr lang="it-IT" b="1" dirty="0"/>
            <a:t>0% - 19%</a:t>
          </a:r>
        </a:p>
      </dgm:t>
    </dgm:pt>
    <dgm:pt modelId="{53B7FF23-3ABD-BD40-B3EB-9AD6BAF96BEC}" type="parTrans" cxnId="{642E036A-E105-C845-8A9C-2FFC41686A17}">
      <dgm:prSet/>
      <dgm:spPr/>
      <dgm:t>
        <a:bodyPr/>
        <a:lstStyle/>
        <a:p>
          <a:endParaRPr lang="it-IT" b="1"/>
        </a:p>
      </dgm:t>
    </dgm:pt>
    <dgm:pt modelId="{0506229B-AF0D-B146-B182-CF434AE67173}" type="sibTrans" cxnId="{642E036A-E105-C845-8A9C-2FFC41686A17}">
      <dgm:prSet/>
      <dgm:spPr/>
      <dgm:t>
        <a:bodyPr/>
        <a:lstStyle/>
        <a:p>
          <a:endParaRPr lang="it-IT" b="1"/>
        </a:p>
      </dgm:t>
    </dgm:pt>
    <dgm:pt modelId="{1F45E864-EE5E-0C45-BE1C-02982636AF0C}">
      <dgm:prSet phldrT="[Testo]"/>
      <dgm:spPr/>
      <dgm:t>
        <a:bodyPr/>
        <a:lstStyle/>
        <a:p>
          <a:r>
            <a:rPr lang="it-IT" b="1" dirty="0"/>
            <a:t>Bassa</a:t>
          </a:r>
        </a:p>
        <a:p>
          <a:r>
            <a:rPr lang="it-IT" b="1" dirty="0"/>
            <a:t>20% – 39%</a:t>
          </a:r>
        </a:p>
      </dgm:t>
    </dgm:pt>
    <dgm:pt modelId="{158A7E19-6B21-4A48-80E7-AB3E2F87B981}" type="parTrans" cxnId="{19A2A80A-7B86-1042-ADCF-2AA48495432A}">
      <dgm:prSet/>
      <dgm:spPr/>
      <dgm:t>
        <a:bodyPr/>
        <a:lstStyle/>
        <a:p>
          <a:endParaRPr lang="it-IT" b="1"/>
        </a:p>
      </dgm:t>
    </dgm:pt>
    <dgm:pt modelId="{A35EA0CD-F560-5540-A66F-0ACCB0CD8A6E}" type="sibTrans" cxnId="{19A2A80A-7B86-1042-ADCF-2AA48495432A}">
      <dgm:prSet/>
      <dgm:spPr/>
      <dgm:t>
        <a:bodyPr/>
        <a:lstStyle/>
        <a:p>
          <a:endParaRPr lang="it-IT" b="1"/>
        </a:p>
      </dgm:t>
    </dgm:pt>
    <dgm:pt modelId="{0E0290C4-2F3D-C14E-AF2A-54B6DFE5079D}">
      <dgm:prSet phldrT="[Testo]"/>
      <dgm:spPr/>
      <dgm:t>
        <a:bodyPr/>
        <a:lstStyle/>
        <a:p>
          <a:r>
            <a:rPr lang="it-IT" b="1" dirty="0"/>
            <a:t>Media</a:t>
          </a:r>
        </a:p>
        <a:p>
          <a:r>
            <a:rPr lang="it-IT" b="1" dirty="0"/>
            <a:t>40% – 59%</a:t>
          </a:r>
        </a:p>
      </dgm:t>
    </dgm:pt>
    <dgm:pt modelId="{82A08282-90B9-874E-AE22-E1B1B4D53A68}" type="parTrans" cxnId="{7DB862AD-EDC3-9D4A-B55A-FDC1C4DBC644}">
      <dgm:prSet/>
      <dgm:spPr/>
      <dgm:t>
        <a:bodyPr/>
        <a:lstStyle/>
        <a:p>
          <a:endParaRPr lang="it-IT" b="1"/>
        </a:p>
      </dgm:t>
    </dgm:pt>
    <dgm:pt modelId="{0F4273A9-3A28-834E-A16F-D8E90DFA3E0A}" type="sibTrans" cxnId="{7DB862AD-EDC3-9D4A-B55A-FDC1C4DBC644}">
      <dgm:prSet/>
      <dgm:spPr/>
      <dgm:t>
        <a:bodyPr/>
        <a:lstStyle/>
        <a:p>
          <a:endParaRPr lang="it-IT" b="1"/>
        </a:p>
      </dgm:t>
    </dgm:pt>
    <dgm:pt modelId="{DEE65C8C-98BB-BB4B-BC81-A49F70F19AB3}">
      <dgm:prSet/>
      <dgm:spPr/>
      <dgm:t>
        <a:bodyPr/>
        <a:lstStyle/>
        <a:p>
          <a:r>
            <a:rPr lang="it-IT" b="1" dirty="0"/>
            <a:t>Alta</a:t>
          </a:r>
        </a:p>
        <a:p>
          <a:r>
            <a:rPr lang="it-IT" b="1" dirty="0"/>
            <a:t>60% – 79%</a:t>
          </a:r>
        </a:p>
      </dgm:t>
    </dgm:pt>
    <dgm:pt modelId="{9F8A8280-0315-DF4A-8E1A-6F3AE60439E1}" type="parTrans" cxnId="{FA24A5DA-3A9A-F742-BB19-00E96415F272}">
      <dgm:prSet/>
      <dgm:spPr/>
      <dgm:t>
        <a:bodyPr/>
        <a:lstStyle/>
        <a:p>
          <a:endParaRPr lang="it-IT" b="1"/>
        </a:p>
      </dgm:t>
    </dgm:pt>
    <dgm:pt modelId="{CB3F6D8A-32F0-604B-AC87-BD39807B4A65}" type="sibTrans" cxnId="{FA24A5DA-3A9A-F742-BB19-00E96415F272}">
      <dgm:prSet/>
      <dgm:spPr/>
      <dgm:t>
        <a:bodyPr/>
        <a:lstStyle/>
        <a:p>
          <a:endParaRPr lang="it-IT" b="1"/>
        </a:p>
      </dgm:t>
    </dgm:pt>
    <dgm:pt modelId="{35C88D1D-27C6-3747-BE1F-6F79EFD750C3}">
      <dgm:prSet/>
      <dgm:spPr/>
      <dgm:t>
        <a:bodyPr/>
        <a:lstStyle/>
        <a:p>
          <a:r>
            <a:rPr lang="it-IT" b="1" dirty="0"/>
            <a:t>Molto Alta</a:t>
          </a:r>
        </a:p>
        <a:p>
          <a:r>
            <a:rPr lang="it-IT" b="1" dirty="0"/>
            <a:t>80% – 100%</a:t>
          </a:r>
        </a:p>
      </dgm:t>
    </dgm:pt>
    <dgm:pt modelId="{D7EB7E5B-1B53-FA48-A7CE-A76397BD75E7}" type="parTrans" cxnId="{67204D56-5B0B-E94B-8D72-A60C50F3F133}">
      <dgm:prSet/>
      <dgm:spPr/>
      <dgm:t>
        <a:bodyPr/>
        <a:lstStyle/>
        <a:p>
          <a:endParaRPr lang="it-IT" b="1"/>
        </a:p>
      </dgm:t>
    </dgm:pt>
    <dgm:pt modelId="{FA212850-7E13-BC42-85AB-5604C7CAB9F8}" type="sibTrans" cxnId="{67204D56-5B0B-E94B-8D72-A60C50F3F133}">
      <dgm:prSet/>
      <dgm:spPr/>
      <dgm:t>
        <a:bodyPr/>
        <a:lstStyle/>
        <a:p>
          <a:endParaRPr lang="it-IT" b="1"/>
        </a:p>
      </dgm:t>
    </dgm:pt>
    <dgm:pt modelId="{64E9D40C-EF85-B844-9AD9-562685E7BCD8}" type="pres">
      <dgm:prSet presAssocID="{ED35FEE8-6DCA-1746-8CC5-0DC82395E64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99C966-2AE2-ED4D-916D-72941A2CE839}" type="pres">
      <dgm:prSet presAssocID="{417D1062-56CB-4C4F-9D5D-F06A4F56EC01}" presName="Accent1" presStyleCnt="0"/>
      <dgm:spPr/>
    </dgm:pt>
    <dgm:pt modelId="{5337C9C1-F981-1C4F-86FE-62D485E655F1}" type="pres">
      <dgm:prSet presAssocID="{417D1062-56CB-4C4F-9D5D-F06A4F56EC01}" presName="Accent" presStyleLbl="node1" presStyleIdx="0" presStyleCnt="5"/>
      <dgm:spPr>
        <a:solidFill>
          <a:srgbClr val="92D050"/>
        </a:solidFill>
      </dgm:spPr>
    </dgm:pt>
    <dgm:pt modelId="{4768164E-A12C-2342-9F91-4F7C7784B116}" type="pres">
      <dgm:prSet presAssocID="{417D1062-56CB-4C4F-9D5D-F06A4F56EC01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F143CA3-5731-CB4C-A504-4D80FD35121E}" type="pres">
      <dgm:prSet presAssocID="{1F45E864-EE5E-0C45-BE1C-02982636AF0C}" presName="Accent2" presStyleCnt="0"/>
      <dgm:spPr/>
    </dgm:pt>
    <dgm:pt modelId="{7021C957-594F-6846-8E7A-342E24C98205}" type="pres">
      <dgm:prSet presAssocID="{1F45E864-EE5E-0C45-BE1C-02982636AF0C}" presName="Accent" presStyleLbl="node1" presStyleIdx="1" presStyleCnt="5"/>
      <dgm:spPr>
        <a:solidFill>
          <a:srgbClr val="00B050"/>
        </a:solidFill>
      </dgm:spPr>
    </dgm:pt>
    <dgm:pt modelId="{F884547F-BB21-C04C-A56A-611111BB5F99}" type="pres">
      <dgm:prSet presAssocID="{1F45E864-EE5E-0C45-BE1C-02982636AF0C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65D08C49-4624-184D-B0AD-BCDE0876F697}" type="pres">
      <dgm:prSet presAssocID="{0E0290C4-2F3D-C14E-AF2A-54B6DFE5079D}" presName="Accent3" presStyleCnt="0"/>
      <dgm:spPr/>
    </dgm:pt>
    <dgm:pt modelId="{7D8DCE06-FF82-F74E-8E02-63A4CF284159}" type="pres">
      <dgm:prSet presAssocID="{0E0290C4-2F3D-C14E-AF2A-54B6DFE5079D}" presName="Accent" presStyleLbl="node1" presStyleIdx="2" presStyleCnt="5"/>
      <dgm:spPr>
        <a:solidFill>
          <a:srgbClr val="FFC000"/>
        </a:solidFill>
      </dgm:spPr>
    </dgm:pt>
    <dgm:pt modelId="{2463AB80-CB68-9046-85EA-7BCE7021A1D4}" type="pres">
      <dgm:prSet presAssocID="{0E0290C4-2F3D-C14E-AF2A-54B6DFE5079D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73AF808-2245-CD41-930A-1991F2992F8A}" type="pres">
      <dgm:prSet presAssocID="{DEE65C8C-98BB-BB4B-BC81-A49F70F19AB3}" presName="Accent4" presStyleCnt="0"/>
      <dgm:spPr/>
    </dgm:pt>
    <dgm:pt modelId="{7BA6B67B-B025-004C-9C66-26DC7D0B4C6C}" type="pres">
      <dgm:prSet presAssocID="{DEE65C8C-98BB-BB4B-BC81-A49F70F19AB3}" presName="Accent" presStyleLbl="node1" presStyleIdx="3" presStyleCnt="5"/>
      <dgm:spPr>
        <a:solidFill>
          <a:srgbClr val="C00000"/>
        </a:solidFill>
      </dgm:spPr>
    </dgm:pt>
    <dgm:pt modelId="{DE6D0843-79F8-7741-A64A-14EDB950A139}" type="pres">
      <dgm:prSet presAssocID="{DEE65C8C-98BB-BB4B-BC81-A49F70F19AB3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DCC20DB-5C93-F14E-A7D4-CA4C50727F66}" type="pres">
      <dgm:prSet presAssocID="{35C88D1D-27C6-3747-BE1F-6F79EFD750C3}" presName="Accent5" presStyleCnt="0"/>
      <dgm:spPr/>
    </dgm:pt>
    <dgm:pt modelId="{F13F0C26-15ED-DA49-B0C8-299BC016B42D}" type="pres">
      <dgm:prSet presAssocID="{35C88D1D-27C6-3747-BE1F-6F79EFD750C3}" presName="Accent" presStyleLbl="node1" presStyleIdx="4" presStyleCnt="5"/>
      <dgm:spPr>
        <a:solidFill>
          <a:srgbClr val="FF0000"/>
        </a:solidFill>
      </dgm:spPr>
    </dgm:pt>
    <dgm:pt modelId="{82535FA6-536F-0F47-AB17-E16992763124}" type="pres">
      <dgm:prSet presAssocID="{35C88D1D-27C6-3747-BE1F-6F79EFD750C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61A87103-910B-9341-9F98-AAA44EA73732}" type="presOf" srcId="{35C88D1D-27C6-3747-BE1F-6F79EFD750C3}" destId="{82535FA6-536F-0F47-AB17-E16992763124}" srcOrd="0" destOrd="0" presId="urn:microsoft.com/office/officeart/2009/layout/CircleArrowProcess"/>
    <dgm:cxn modelId="{E190AD07-D089-8044-BCB2-F09044994649}" type="presOf" srcId="{0E0290C4-2F3D-C14E-AF2A-54B6DFE5079D}" destId="{2463AB80-CB68-9046-85EA-7BCE7021A1D4}" srcOrd="0" destOrd="0" presId="urn:microsoft.com/office/officeart/2009/layout/CircleArrowProcess"/>
    <dgm:cxn modelId="{19A2A80A-7B86-1042-ADCF-2AA48495432A}" srcId="{ED35FEE8-6DCA-1746-8CC5-0DC82395E64E}" destId="{1F45E864-EE5E-0C45-BE1C-02982636AF0C}" srcOrd="1" destOrd="0" parTransId="{158A7E19-6B21-4A48-80E7-AB3E2F87B981}" sibTransId="{A35EA0CD-F560-5540-A66F-0ACCB0CD8A6E}"/>
    <dgm:cxn modelId="{2B48591C-4F72-1C4B-8F24-749ADD880AFD}" type="presOf" srcId="{417D1062-56CB-4C4F-9D5D-F06A4F56EC01}" destId="{4768164E-A12C-2342-9F91-4F7C7784B116}" srcOrd="0" destOrd="0" presId="urn:microsoft.com/office/officeart/2009/layout/CircleArrowProcess"/>
    <dgm:cxn modelId="{642E036A-E105-C845-8A9C-2FFC41686A17}" srcId="{ED35FEE8-6DCA-1746-8CC5-0DC82395E64E}" destId="{417D1062-56CB-4C4F-9D5D-F06A4F56EC01}" srcOrd="0" destOrd="0" parTransId="{53B7FF23-3ABD-BD40-B3EB-9AD6BAF96BEC}" sibTransId="{0506229B-AF0D-B146-B182-CF434AE67173}"/>
    <dgm:cxn modelId="{67204D56-5B0B-E94B-8D72-A60C50F3F133}" srcId="{ED35FEE8-6DCA-1746-8CC5-0DC82395E64E}" destId="{35C88D1D-27C6-3747-BE1F-6F79EFD750C3}" srcOrd="4" destOrd="0" parTransId="{D7EB7E5B-1B53-FA48-A7CE-A76397BD75E7}" sibTransId="{FA212850-7E13-BC42-85AB-5604C7CAB9F8}"/>
    <dgm:cxn modelId="{76B98E7C-F752-1A4A-84FE-CEDA399D0A98}" type="presOf" srcId="{1F45E864-EE5E-0C45-BE1C-02982636AF0C}" destId="{F884547F-BB21-C04C-A56A-611111BB5F99}" srcOrd="0" destOrd="0" presId="urn:microsoft.com/office/officeart/2009/layout/CircleArrowProcess"/>
    <dgm:cxn modelId="{7DB862AD-EDC3-9D4A-B55A-FDC1C4DBC644}" srcId="{ED35FEE8-6DCA-1746-8CC5-0DC82395E64E}" destId="{0E0290C4-2F3D-C14E-AF2A-54B6DFE5079D}" srcOrd="2" destOrd="0" parTransId="{82A08282-90B9-874E-AE22-E1B1B4D53A68}" sibTransId="{0F4273A9-3A28-834E-A16F-D8E90DFA3E0A}"/>
    <dgm:cxn modelId="{C86BF6B4-4647-3746-8304-C089BA298CBC}" type="presOf" srcId="{DEE65C8C-98BB-BB4B-BC81-A49F70F19AB3}" destId="{DE6D0843-79F8-7741-A64A-14EDB950A139}" srcOrd="0" destOrd="0" presId="urn:microsoft.com/office/officeart/2009/layout/CircleArrowProcess"/>
    <dgm:cxn modelId="{D8FE7CCB-D897-3140-AEDE-015B44E83CDB}" type="presOf" srcId="{ED35FEE8-6DCA-1746-8CC5-0DC82395E64E}" destId="{64E9D40C-EF85-B844-9AD9-562685E7BCD8}" srcOrd="0" destOrd="0" presId="urn:microsoft.com/office/officeart/2009/layout/CircleArrowProcess"/>
    <dgm:cxn modelId="{FA24A5DA-3A9A-F742-BB19-00E96415F272}" srcId="{ED35FEE8-6DCA-1746-8CC5-0DC82395E64E}" destId="{DEE65C8C-98BB-BB4B-BC81-A49F70F19AB3}" srcOrd="3" destOrd="0" parTransId="{9F8A8280-0315-DF4A-8E1A-6F3AE60439E1}" sibTransId="{CB3F6D8A-32F0-604B-AC87-BD39807B4A65}"/>
    <dgm:cxn modelId="{2C07E43F-DED9-EE49-8931-910340F99FE9}" type="presParOf" srcId="{64E9D40C-EF85-B844-9AD9-562685E7BCD8}" destId="{B099C966-2AE2-ED4D-916D-72941A2CE839}" srcOrd="0" destOrd="0" presId="urn:microsoft.com/office/officeart/2009/layout/CircleArrowProcess"/>
    <dgm:cxn modelId="{F0940573-5DA2-FB43-8005-F90B25D9A781}" type="presParOf" srcId="{B099C966-2AE2-ED4D-916D-72941A2CE839}" destId="{5337C9C1-F981-1C4F-86FE-62D485E655F1}" srcOrd="0" destOrd="0" presId="urn:microsoft.com/office/officeart/2009/layout/CircleArrowProcess"/>
    <dgm:cxn modelId="{AC5BA1C0-6118-5F41-AD1B-C46254E8563D}" type="presParOf" srcId="{64E9D40C-EF85-B844-9AD9-562685E7BCD8}" destId="{4768164E-A12C-2342-9F91-4F7C7784B116}" srcOrd="1" destOrd="0" presId="urn:microsoft.com/office/officeart/2009/layout/CircleArrowProcess"/>
    <dgm:cxn modelId="{044FEB2C-4B8D-E142-935C-E062CE4B5BFF}" type="presParOf" srcId="{64E9D40C-EF85-B844-9AD9-562685E7BCD8}" destId="{7F143CA3-5731-CB4C-A504-4D80FD35121E}" srcOrd="2" destOrd="0" presId="urn:microsoft.com/office/officeart/2009/layout/CircleArrowProcess"/>
    <dgm:cxn modelId="{4B3BC50F-1CF5-C046-9584-FC232833E7FD}" type="presParOf" srcId="{7F143CA3-5731-CB4C-A504-4D80FD35121E}" destId="{7021C957-594F-6846-8E7A-342E24C98205}" srcOrd="0" destOrd="0" presId="urn:microsoft.com/office/officeart/2009/layout/CircleArrowProcess"/>
    <dgm:cxn modelId="{07B1FBDD-B13A-6A43-945A-343C026CEB74}" type="presParOf" srcId="{64E9D40C-EF85-B844-9AD9-562685E7BCD8}" destId="{F884547F-BB21-C04C-A56A-611111BB5F99}" srcOrd="3" destOrd="0" presId="urn:microsoft.com/office/officeart/2009/layout/CircleArrowProcess"/>
    <dgm:cxn modelId="{4EF40BC4-3571-2241-B3EF-B5C242F38D6E}" type="presParOf" srcId="{64E9D40C-EF85-B844-9AD9-562685E7BCD8}" destId="{65D08C49-4624-184D-B0AD-BCDE0876F697}" srcOrd="4" destOrd="0" presId="urn:microsoft.com/office/officeart/2009/layout/CircleArrowProcess"/>
    <dgm:cxn modelId="{5240DBCA-53FC-E34D-A715-869E06F309B9}" type="presParOf" srcId="{65D08C49-4624-184D-B0AD-BCDE0876F697}" destId="{7D8DCE06-FF82-F74E-8E02-63A4CF284159}" srcOrd="0" destOrd="0" presId="urn:microsoft.com/office/officeart/2009/layout/CircleArrowProcess"/>
    <dgm:cxn modelId="{89962C35-0F25-1240-8BE8-D5A04EACE4F9}" type="presParOf" srcId="{64E9D40C-EF85-B844-9AD9-562685E7BCD8}" destId="{2463AB80-CB68-9046-85EA-7BCE7021A1D4}" srcOrd="5" destOrd="0" presId="urn:microsoft.com/office/officeart/2009/layout/CircleArrowProcess"/>
    <dgm:cxn modelId="{E15B7619-0F27-0244-B74C-D36484612E16}" type="presParOf" srcId="{64E9D40C-EF85-B844-9AD9-562685E7BCD8}" destId="{A73AF808-2245-CD41-930A-1991F2992F8A}" srcOrd="6" destOrd="0" presId="urn:microsoft.com/office/officeart/2009/layout/CircleArrowProcess"/>
    <dgm:cxn modelId="{83E3A1C5-CD49-D74D-961A-9491B600FFE8}" type="presParOf" srcId="{A73AF808-2245-CD41-930A-1991F2992F8A}" destId="{7BA6B67B-B025-004C-9C66-26DC7D0B4C6C}" srcOrd="0" destOrd="0" presId="urn:microsoft.com/office/officeart/2009/layout/CircleArrowProcess"/>
    <dgm:cxn modelId="{61060CC9-2166-B842-890C-ADB24C979276}" type="presParOf" srcId="{64E9D40C-EF85-B844-9AD9-562685E7BCD8}" destId="{DE6D0843-79F8-7741-A64A-14EDB950A139}" srcOrd="7" destOrd="0" presId="urn:microsoft.com/office/officeart/2009/layout/CircleArrowProcess"/>
    <dgm:cxn modelId="{85A1750F-8865-084B-86DA-FE4BA8D0CCD1}" type="presParOf" srcId="{64E9D40C-EF85-B844-9AD9-562685E7BCD8}" destId="{1DCC20DB-5C93-F14E-A7D4-CA4C50727F66}" srcOrd="8" destOrd="0" presId="urn:microsoft.com/office/officeart/2009/layout/CircleArrowProcess"/>
    <dgm:cxn modelId="{575E6E61-79C3-164E-9822-152594FE81DB}" type="presParOf" srcId="{1DCC20DB-5C93-F14E-A7D4-CA4C50727F66}" destId="{F13F0C26-15ED-DA49-B0C8-299BC016B42D}" srcOrd="0" destOrd="0" presId="urn:microsoft.com/office/officeart/2009/layout/CircleArrowProcess"/>
    <dgm:cxn modelId="{9DB85ED7-4AB3-D34B-8C55-CDE4D8F2640A}" type="presParOf" srcId="{64E9D40C-EF85-B844-9AD9-562685E7BCD8}" destId="{82535FA6-536F-0F47-AB17-E16992763124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3AB49-B25F-4C70-B4A8-C5E03C231764}">
      <dsp:nvSpPr>
        <dsp:cNvPr id="0" name=""/>
        <dsp:cNvSpPr/>
      </dsp:nvSpPr>
      <dsp:spPr>
        <a:xfrm>
          <a:off x="5307560" y="1368210"/>
          <a:ext cx="135916" cy="2054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49"/>
              </a:lnTo>
              <a:lnTo>
                <a:pt x="135916" y="205494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69333-221C-4394-8A60-5F0F6E1C271B}">
      <dsp:nvSpPr>
        <dsp:cNvPr id="0" name=""/>
        <dsp:cNvSpPr/>
      </dsp:nvSpPr>
      <dsp:spPr>
        <a:xfrm>
          <a:off x="5307560" y="1368210"/>
          <a:ext cx="135916" cy="161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823"/>
              </a:lnTo>
              <a:lnTo>
                <a:pt x="135916" y="161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B1F5E-6D14-46A6-8BED-270B75F7A60F}">
      <dsp:nvSpPr>
        <dsp:cNvPr id="0" name=""/>
        <dsp:cNvSpPr/>
      </dsp:nvSpPr>
      <dsp:spPr>
        <a:xfrm>
          <a:off x="5307560" y="1368210"/>
          <a:ext cx="135916" cy="1170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698"/>
              </a:lnTo>
              <a:lnTo>
                <a:pt x="135916" y="11706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9227D-9B67-4B01-A9F2-5FF2E44C3BD8}">
      <dsp:nvSpPr>
        <dsp:cNvPr id="0" name=""/>
        <dsp:cNvSpPr/>
      </dsp:nvSpPr>
      <dsp:spPr>
        <a:xfrm>
          <a:off x="5307560" y="1368210"/>
          <a:ext cx="135916" cy="72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572"/>
              </a:lnTo>
              <a:lnTo>
                <a:pt x="135916" y="72857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5C331-E049-432B-9F99-1E53D3BB49DA}">
      <dsp:nvSpPr>
        <dsp:cNvPr id="0" name=""/>
        <dsp:cNvSpPr/>
      </dsp:nvSpPr>
      <dsp:spPr>
        <a:xfrm>
          <a:off x="5307560" y="1368210"/>
          <a:ext cx="135916" cy="286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447"/>
              </a:lnTo>
              <a:lnTo>
                <a:pt x="135916" y="2864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4AC4C-1FA9-4FAB-AFCD-45ED510F374A}">
      <dsp:nvSpPr>
        <dsp:cNvPr id="0" name=""/>
        <dsp:cNvSpPr/>
      </dsp:nvSpPr>
      <dsp:spPr>
        <a:xfrm>
          <a:off x="3063024" y="735186"/>
          <a:ext cx="2606980" cy="130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4"/>
              </a:lnTo>
              <a:lnTo>
                <a:pt x="2606980" y="65384"/>
              </a:lnTo>
              <a:lnTo>
                <a:pt x="2606980" y="13076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13654-5796-410D-A788-AFDDD1A78C5E}">
      <dsp:nvSpPr>
        <dsp:cNvPr id="0" name=""/>
        <dsp:cNvSpPr/>
      </dsp:nvSpPr>
      <dsp:spPr>
        <a:xfrm>
          <a:off x="4244068" y="1368210"/>
          <a:ext cx="140352" cy="2054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49"/>
              </a:lnTo>
              <a:lnTo>
                <a:pt x="140352" y="205494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C3447-E4F0-47EC-BBA3-96B5769B5A2B}">
      <dsp:nvSpPr>
        <dsp:cNvPr id="0" name=""/>
        <dsp:cNvSpPr/>
      </dsp:nvSpPr>
      <dsp:spPr>
        <a:xfrm>
          <a:off x="4244068" y="1368210"/>
          <a:ext cx="140352" cy="161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823"/>
              </a:lnTo>
              <a:lnTo>
                <a:pt x="140352" y="161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5B792-D048-4DE8-9CA0-49893BC571FB}">
      <dsp:nvSpPr>
        <dsp:cNvPr id="0" name=""/>
        <dsp:cNvSpPr/>
      </dsp:nvSpPr>
      <dsp:spPr>
        <a:xfrm>
          <a:off x="4244068" y="1368210"/>
          <a:ext cx="140352" cy="1170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698"/>
              </a:lnTo>
              <a:lnTo>
                <a:pt x="140352" y="11706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C4EB6-E005-4CED-8563-FA79260DFA54}">
      <dsp:nvSpPr>
        <dsp:cNvPr id="0" name=""/>
        <dsp:cNvSpPr/>
      </dsp:nvSpPr>
      <dsp:spPr>
        <a:xfrm>
          <a:off x="4244068" y="1368210"/>
          <a:ext cx="140352" cy="72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572"/>
              </a:lnTo>
              <a:lnTo>
                <a:pt x="140352" y="72857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7C2F7-DBA4-468F-873A-28C847997D82}">
      <dsp:nvSpPr>
        <dsp:cNvPr id="0" name=""/>
        <dsp:cNvSpPr/>
      </dsp:nvSpPr>
      <dsp:spPr>
        <a:xfrm>
          <a:off x="4244068" y="1368210"/>
          <a:ext cx="140352" cy="286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447"/>
              </a:lnTo>
              <a:lnTo>
                <a:pt x="140352" y="2864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48B44-E249-4AF9-884F-AD4CD3AAEF70}">
      <dsp:nvSpPr>
        <dsp:cNvPr id="0" name=""/>
        <dsp:cNvSpPr/>
      </dsp:nvSpPr>
      <dsp:spPr>
        <a:xfrm>
          <a:off x="3063024" y="735186"/>
          <a:ext cx="1555316" cy="130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4"/>
              </a:lnTo>
              <a:lnTo>
                <a:pt x="1555316" y="65384"/>
              </a:lnTo>
              <a:lnTo>
                <a:pt x="1555316" y="13076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7750E-8B4F-4733-83A6-4E1C914BC133}">
      <dsp:nvSpPr>
        <dsp:cNvPr id="0" name=""/>
        <dsp:cNvSpPr/>
      </dsp:nvSpPr>
      <dsp:spPr>
        <a:xfrm>
          <a:off x="3204233" y="1368210"/>
          <a:ext cx="135916" cy="1170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698"/>
              </a:lnTo>
              <a:lnTo>
                <a:pt x="135916" y="11706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36C62-90B0-49DD-9AA0-F5F2698A7C85}">
      <dsp:nvSpPr>
        <dsp:cNvPr id="0" name=""/>
        <dsp:cNvSpPr/>
      </dsp:nvSpPr>
      <dsp:spPr>
        <a:xfrm>
          <a:off x="3204233" y="1368210"/>
          <a:ext cx="135916" cy="72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572"/>
              </a:lnTo>
              <a:lnTo>
                <a:pt x="135916" y="72857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08825-571B-44B9-B47B-F887CDFDA067}">
      <dsp:nvSpPr>
        <dsp:cNvPr id="0" name=""/>
        <dsp:cNvSpPr/>
      </dsp:nvSpPr>
      <dsp:spPr>
        <a:xfrm>
          <a:off x="3204233" y="1368210"/>
          <a:ext cx="135916" cy="286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447"/>
              </a:lnTo>
              <a:lnTo>
                <a:pt x="135916" y="2864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5400A-99B7-4353-8F29-7ED144176624}">
      <dsp:nvSpPr>
        <dsp:cNvPr id="0" name=""/>
        <dsp:cNvSpPr/>
      </dsp:nvSpPr>
      <dsp:spPr>
        <a:xfrm>
          <a:off x="3063024" y="735186"/>
          <a:ext cx="503652" cy="130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4"/>
              </a:lnTo>
              <a:lnTo>
                <a:pt x="503652" y="65384"/>
              </a:lnTo>
              <a:lnTo>
                <a:pt x="503652" y="13076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368E6-2788-4705-B946-48A991D14711}">
      <dsp:nvSpPr>
        <dsp:cNvPr id="0" name=""/>
        <dsp:cNvSpPr/>
      </dsp:nvSpPr>
      <dsp:spPr>
        <a:xfrm>
          <a:off x="2167355" y="1368210"/>
          <a:ext cx="135916" cy="2054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49"/>
              </a:lnTo>
              <a:lnTo>
                <a:pt x="135916" y="205494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8CDFC-A0CE-4719-8475-620CC570A463}">
      <dsp:nvSpPr>
        <dsp:cNvPr id="0" name=""/>
        <dsp:cNvSpPr/>
      </dsp:nvSpPr>
      <dsp:spPr>
        <a:xfrm>
          <a:off x="2167355" y="1368210"/>
          <a:ext cx="135916" cy="161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823"/>
              </a:lnTo>
              <a:lnTo>
                <a:pt x="135916" y="161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F0313-5CD7-40DA-9F3B-CC3A7AC9ECF3}">
      <dsp:nvSpPr>
        <dsp:cNvPr id="0" name=""/>
        <dsp:cNvSpPr/>
      </dsp:nvSpPr>
      <dsp:spPr>
        <a:xfrm>
          <a:off x="2167355" y="1368210"/>
          <a:ext cx="135916" cy="1170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698"/>
              </a:lnTo>
              <a:lnTo>
                <a:pt x="135916" y="11706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C33B5-8028-44C2-B5C4-40CFB1643A03}">
      <dsp:nvSpPr>
        <dsp:cNvPr id="0" name=""/>
        <dsp:cNvSpPr/>
      </dsp:nvSpPr>
      <dsp:spPr>
        <a:xfrm>
          <a:off x="2167355" y="1368210"/>
          <a:ext cx="135916" cy="72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572"/>
              </a:lnTo>
              <a:lnTo>
                <a:pt x="135916" y="72857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5B545-3A2F-472B-BBCD-420F25E750FC}">
      <dsp:nvSpPr>
        <dsp:cNvPr id="0" name=""/>
        <dsp:cNvSpPr/>
      </dsp:nvSpPr>
      <dsp:spPr>
        <a:xfrm>
          <a:off x="2167355" y="1368210"/>
          <a:ext cx="135916" cy="286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447"/>
              </a:lnTo>
              <a:lnTo>
                <a:pt x="135916" y="2864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53EB2-712B-4C9C-83B2-0853C76630DD}">
      <dsp:nvSpPr>
        <dsp:cNvPr id="0" name=""/>
        <dsp:cNvSpPr/>
      </dsp:nvSpPr>
      <dsp:spPr>
        <a:xfrm>
          <a:off x="2529798" y="735186"/>
          <a:ext cx="533225" cy="130769"/>
        </a:xfrm>
        <a:custGeom>
          <a:avLst/>
          <a:gdLst/>
          <a:ahLst/>
          <a:cxnLst/>
          <a:rect l="0" t="0" r="0" b="0"/>
          <a:pathLst>
            <a:path>
              <a:moveTo>
                <a:pt x="533225" y="0"/>
              </a:moveTo>
              <a:lnTo>
                <a:pt x="533225" y="65384"/>
              </a:lnTo>
              <a:lnTo>
                <a:pt x="0" y="65384"/>
              </a:lnTo>
              <a:lnTo>
                <a:pt x="0" y="13076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30ABF-079D-4603-872F-0E98992A9D9C}">
      <dsp:nvSpPr>
        <dsp:cNvPr id="0" name=""/>
        <dsp:cNvSpPr/>
      </dsp:nvSpPr>
      <dsp:spPr>
        <a:xfrm>
          <a:off x="1130478" y="1368210"/>
          <a:ext cx="135916" cy="161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823"/>
              </a:lnTo>
              <a:lnTo>
                <a:pt x="135916" y="161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035EE-3519-426D-84EF-C605BD31DC22}">
      <dsp:nvSpPr>
        <dsp:cNvPr id="0" name=""/>
        <dsp:cNvSpPr/>
      </dsp:nvSpPr>
      <dsp:spPr>
        <a:xfrm>
          <a:off x="1130478" y="1368210"/>
          <a:ext cx="135916" cy="1170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698"/>
              </a:lnTo>
              <a:lnTo>
                <a:pt x="135916" y="11706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AB7A2-EA91-4168-88FE-156A3337A670}">
      <dsp:nvSpPr>
        <dsp:cNvPr id="0" name=""/>
        <dsp:cNvSpPr/>
      </dsp:nvSpPr>
      <dsp:spPr>
        <a:xfrm>
          <a:off x="1130478" y="1368210"/>
          <a:ext cx="135916" cy="72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572"/>
              </a:lnTo>
              <a:lnTo>
                <a:pt x="135916" y="72857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0852F-2775-4C9F-83F6-951FA789EF7C}">
      <dsp:nvSpPr>
        <dsp:cNvPr id="0" name=""/>
        <dsp:cNvSpPr/>
      </dsp:nvSpPr>
      <dsp:spPr>
        <a:xfrm>
          <a:off x="1130478" y="1368210"/>
          <a:ext cx="135916" cy="286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447"/>
              </a:lnTo>
              <a:lnTo>
                <a:pt x="135916" y="2864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BB122-62DE-4782-ACE6-1A1DB129390C}">
      <dsp:nvSpPr>
        <dsp:cNvPr id="0" name=""/>
        <dsp:cNvSpPr/>
      </dsp:nvSpPr>
      <dsp:spPr>
        <a:xfrm>
          <a:off x="1492921" y="735186"/>
          <a:ext cx="1570102" cy="130769"/>
        </a:xfrm>
        <a:custGeom>
          <a:avLst/>
          <a:gdLst/>
          <a:ahLst/>
          <a:cxnLst/>
          <a:rect l="0" t="0" r="0" b="0"/>
          <a:pathLst>
            <a:path>
              <a:moveTo>
                <a:pt x="1570102" y="0"/>
              </a:moveTo>
              <a:lnTo>
                <a:pt x="1570102" y="65384"/>
              </a:lnTo>
              <a:lnTo>
                <a:pt x="0" y="65384"/>
              </a:lnTo>
              <a:lnTo>
                <a:pt x="0" y="13076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BF51F-573D-47B1-B69B-152B095B399A}">
      <dsp:nvSpPr>
        <dsp:cNvPr id="0" name=""/>
        <dsp:cNvSpPr/>
      </dsp:nvSpPr>
      <dsp:spPr>
        <a:xfrm>
          <a:off x="93600" y="1368210"/>
          <a:ext cx="135916" cy="2054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49"/>
              </a:lnTo>
              <a:lnTo>
                <a:pt x="135916" y="205494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92D4F-49BA-44C1-AA87-231106CB15CC}">
      <dsp:nvSpPr>
        <dsp:cNvPr id="0" name=""/>
        <dsp:cNvSpPr/>
      </dsp:nvSpPr>
      <dsp:spPr>
        <a:xfrm>
          <a:off x="93600" y="1368210"/>
          <a:ext cx="135916" cy="161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823"/>
              </a:lnTo>
              <a:lnTo>
                <a:pt x="135916" y="161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94EBD-5798-4946-88D2-C157EA254885}">
      <dsp:nvSpPr>
        <dsp:cNvPr id="0" name=""/>
        <dsp:cNvSpPr/>
      </dsp:nvSpPr>
      <dsp:spPr>
        <a:xfrm>
          <a:off x="93600" y="1368210"/>
          <a:ext cx="135916" cy="1170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698"/>
              </a:lnTo>
              <a:lnTo>
                <a:pt x="135916" y="11706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BE3EA-F4F9-4ABB-8E3A-DB5E72462263}">
      <dsp:nvSpPr>
        <dsp:cNvPr id="0" name=""/>
        <dsp:cNvSpPr/>
      </dsp:nvSpPr>
      <dsp:spPr>
        <a:xfrm>
          <a:off x="93600" y="1368210"/>
          <a:ext cx="135916" cy="72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572"/>
              </a:lnTo>
              <a:lnTo>
                <a:pt x="135916" y="72857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57428-D3C9-4C38-9B01-35501E63B5DC}">
      <dsp:nvSpPr>
        <dsp:cNvPr id="0" name=""/>
        <dsp:cNvSpPr/>
      </dsp:nvSpPr>
      <dsp:spPr>
        <a:xfrm>
          <a:off x="93600" y="1368210"/>
          <a:ext cx="135916" cy="286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447"/>
              </a:lnTo>
              <a:lnTo>
                <a:pt x="135916" y="286447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67536-6991-4E09-A98C-2F3BA70FA539}">
      <dsp:nvSpPr>
        <dsp:cNvPr id="0" name=""/>
        <dsp:cNvSpPr/>
      </dsp:nvSpPr>
      <dsp:spPr>
        <a:xfrm>
          <a:off x="456043" y="735186"/>
          <a:ext cx="2606980" cy="130769"/>
        </a:xfrm>
        <a:custGeom>
          <a:avLst/>
          <a:gdLst/>
          <a:ahLst/>
          <a:cxnLst/>
          <a:rect l="0" t="0" r="0" b="0"/>
          <a:pathLst>
            <a:path>
              <a:moveTo>
                <a:pt x="2606980" y="0"/>
              </a:moveTo>
              <a:lnTo>
                <a:pt x="2606980" y="65384"/>
              </a:lnTo>
              <a:lnTo>
                <a:pt x="0" y="65384"/>
              </a:lnTo>
              <a:lnTo>
                <a:pt x="0" y="13076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2F71D-36A9-4100-B4B7-BA9C9A84B929}">
      <dsp:nvSpPr>
        <dsp:cNvPr id="0" name=""/>
        <dsp:cNvSpPr/>
      </dsp:nvSpPr>
      <dsp:spPr>
        <a:xfrm>
          <a:off x="2392543" y="140465"/>
          <a:ext cx="1340960" cy="5947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kern="1200">
              <a:solidFill>
                <a:srgbClr val="000000"/>
              </a:solidFill>
              <a:latin typeface="Century Gothic" panose="020B0502020202020204" pitchFamily="34" charset="0"/>
            </a:rPr>
            <a:t>Software Quality</a:t>
          </a:r>
        </a:p>
      </dsp:txBody>
      <dsp:txXfrm>
        <a:off x="2392543" y="140465"/>
        <a:ext cx="1340960" cy="594720"/>
      </dsp:txXfrm>
    </dsp:sp>
    <dsp:sp modelId="{8A867EC6-8F70-4574-A77E-7BEEA5C95D1B}">
      <dsp:nvSpPr>
        <dsp:cNvPr id="0" name=""/>
        <dsp:cNvSpPr/>
      </dsp:nvSpPr>
      <dsp:spPr>
        <a:xfrm>
          <a:off x="2989" y="865955"/>
          <a:ext cx="906108" cy="5022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solidFill>
                <a:srgbClr val="000000"/>
              </a:solidFill>
              <a:latin typeface="Century Gothic" panose="020B0502020202020204" pitchFamily="34" charset="0"/>
            </a:rPr>
            <a:t>Functionality</a:t>
          </a:r>
        </a:p>
      </dsp:txBody>
      <dsp:txXfrm>
        <a:off x="2989" y="865955"/>
        <a:ext cx="906108" cy="502254"/>
      </dsp:txXfrm>
    </dsp:sp>
    <dsp:sp modelId="{D8EF0721-5B5F-44AE-AF5F-E3E413ADCDE1}">
      <dsp:nvSpPr>
        <dsp:cNvPr id="0" name=""/>
        <dsp:cNvSpPr/>
      </dsp:nvSpPr>
      <dsp:spPr>
        <a:xfrm>
          <a:off x="229516" y="1498979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Suitability</a:t>
          </a:r>
        </a:p>
      </dsp:txBody>
      <dsp:txXfrm>
        <a:off x="229516" y="1498979"/>
        <a:ext cx="690381" cy="311355"/>
      </dsp:txXfrm>
    </dsp:sp>
    <dsp:sp modelId="{48844810-C265-4703-9904-ECEC83ACDBD6}">
      <dsp:nvSpPr>
        <dsp:cNvPr id="0" name=""/>
        <dsp:cNvSpPr/>
      </dsp:nvSpPr>
      <dsp:spPr>
        <a:xfrm>
          <a:off x="229516" y="1941105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Accuracy</a:t>
          </a:r>
        </a:p>
      </dsp:txBody>
      <dsp:txXfrm>
        <a:off x="229516" y="1941105"/>
        <a:ext cx="690381" cy="311355"/>
      </dsp:txXfrm>
    </dsp:sp>
    <dsp:sp modelId="{5D9006D5-DD95-4036-8D7B-067661D2FA91}">
      <dsp:nvSpPr>
        <dsp:cNvPr id="0" name=""/>
        <dsp:cNvSpPr/>
      </dsp:nvSpPr>
      <dsp:spPr>
        <a:xfrm>
          <a:off x="229516" y="2383230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Interoperability</a:t>
          </a:r>
        </a:p>
      </dsp:txBody>
      <dsp:txXfrm>
        <a:off x="229516" y="2383230"/>
        <a:ext cx="690381" cy="311355"/>
      </dsp:txXfrm>
    </dsp:sp>
    <dsp:sp modelId="{7FF60274-7FC4-4715-AF2D-2257DB2763C0}">
      <dsp:nvSpPr>
        <dsp:cNvPr id="0" name=""/>
        <dsp:cNvSpPr/>
      </dsp:nvSpPr>
      <dsp:spPr>
        <a:xfrm>
          <a:off x="229516" y="2825356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000000"/>
              </a:solidFill>
            </a:rPr>
            <a:t>Security</a:t>
          </a:r>
        </a:p>
      </dsp:txBody>
      <dsp:txXfrm>
        <a:off x="229516" y="2825356"/>
        <a:ext cx="690381" cy="311355"/>
      </dsp:txXfrm>
    </dsp:sp>
    <dsp:sp modelId="{E86169E1-B22A-461E-A172-452FF3DCEDFA}">
      <dsp:nvSpPr>
        <dsp:cNvPr id="0" name=""/>
        <dsp:cNvSpPr/>
      </dsp:nvSpPr>
      <dsp:spPr>
        <a:xfrm>
          <a:off x="229516" y="3267481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Functionality compliance</a:t>
          </a:r>
        </a:p>
      </dsp:txBody>
      <dsp:txXfrm>
        <a:off x="229516" y="3267481"/>
        <a:ext cx="690381" cy="311355"/>
      </dsp:txXfrm>
    </dsp:sp>
    <dsp:sp modelId="{2C12AA5D-057E-417B-A35D-9E214C82B9D9}">
      <dsp:nvSpPr>
        <dsp:cNvPr id="0" name=""/>
        <dsp:cNvSpPr/>
      </dsp:nvSpPr>
      <dsp:spPr>
        <a:xfrm>
          <a:off x="1039867" y="865955"/>
          <a:ext cx="906108" cy="5022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solidFill>
                <a:srgbClr val="000000"/>
              </a:solidFill>
              <a:latin typeface="Century Gothic" panose="020B0502020202020204" pitchFamily="34" charset="0"/>
            </a:rPr>
            <a:t>Reliability</a:t>
          </a:r>
        </a:p>
      </dsp:txBody>
      <dsp:txXfrm>
        <a:off x="1039867" y="865955"/>
        <a:ext cx="906108" cy="502254"/>
      </dsp:txXfrm>
    </dsp:sp>
    <dsp:sp modelId="{AE31DD11-667D-48B2-938F-1A16F87A59DE}">
      <dsp:nvSpPr>
        <dsp:cNvPr id="0" name=""/>
        <dsp:cNvSpPr/>
      </dsp:nvSpPr>
      <dsp:spPr>
        <a:xfrm>
          <a:off x="1266394" y="1498979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Maturity</a:t>
          </a:r>
        </a:p>
      </dsp:txBody>
      <dsp:txXfrm>
        <a:off x="1266394" y="1498979"/>
        <a:ext cx="690381" cy="311355"/>
      </dsp:txXfrm>
    </dsp:sp>
    <dsp:sp modelId="{0F021292-2FE3-4A37-AFD5-31BA57BAADA8}">
      <dsp:nvSpPr>
        <dsp:cNvPr id="0" name=""/>
        <dsp:cNvSpPr/>
      </dsp:nvSpPr>
      <dsp:spPr>
        <a:xfrm>
          <a:off x="1266394" y="1941105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Fault tolerance</a:t>
          </a:r>
        </a:p>
      </dsp:txBody>
      <dsp:txXfrm>
        <a:off x="1266394" y="1941105"/>
        <a:ext cx="690381" cy="311355"/>
      </dsp:txXfrm>
    </dsp:sp>
    <dsp:sp modelId="{FCC4CC40-EB51-49AE-84B6-2A60AE69CFDD}">
      <dsp:nvSpPr>
        <dsp:cNvPr id="0" name=""/>
        <dsp:cNvSpPr/>
      </dsp:nvSpPr>
      <dsp:spPr>
        <a:xfrm>
          <a:off x="1266394" y="2383230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Recoverability</a:t>
          </a:r>
        </a:p>
      </dsp:txBody>
      <dsp:txXfrm>
        <a:off x="1266394" y="2383230"/>
        <a:ext cx="690381" cy="311355"/>
      </dsp:txXfrm>
    </dsp:sp>
    <dsp:sp modelId="{0BB72065-84CC-427D-9655-C926B3C59B7D}">
      <dsp:nvSpPr>
        <dsp:cNvPr id="0" name=""/>
        <dsp:cNvSpPr/>
      </dsp:nvSpPr>
      <dsp:spPr>
        <a:xfrm>
          <a:off x="1266394" y="2825356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Reliability compliance</a:t>
          </a:r>
        </a:p>
      </dsp:txBody>
      <dsp:txXfrm>
        <a:off x="1266394" y="2825356"/>
        <a:ext cx="690381" cy="311355"/>
      </dsp:txXfrm>
    </dsp:sp>
    <dsp:sp modelId="{8216BCC3-9DCC-41B1-8A77-984A9A646EE0}">
      <dsp:nvSpPr>
        <dsp:cNvPr id="0" name=""/>
        <dsp:cNvSpPr/>
      </dsp:nvSpPr>
      <dsp:spPr>
        <a:xfrm>
          <a:off x="2076744" y="865955"/>
          <a:ext cx="906108" cy="5022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solidFill>
                <a:srgbClr val="000000"/>
              </a:solidFill>
              <a:latin typeface="Century Gothic" panose="020B0502020202020204" pitchFamily="34" charset="0"/>
            </a:rPr>
            <a:t>Usability</a:t>
          </a:r>
        </a:p>
      </dsp:txBody>
      <dsp:txXfrm>
        <a:off x="2076744" y="865955"/>
        <a:ext cx="906108" cy="502254"/>
      </dsp:txXfrm>
    </dsp:sp>
    <dsp:sp modelId="{A8EE2A9C-F0D2-4955-909E-3EBB158CAC31}">
      <dsp:nvSpPr>
        <dsp:cNvPr id="0" name=""/>
        <dsp:cNvSpPr/>
      </dsp:nvSpPr>
      <dsp:spPr>
        <a:xfrm>
          <a:off x="2303271" y="1498979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Understandability</a:t>
          </a:r>
        </a:p>
      </dsp:txBody>
      <dsp:txXfrm>
        <a:off x="2303271" y="1498979"/>
        <a:ext cx="690381" cy="311355"/>
      </dsp:txXfrm>
    </dsp:sp>
    <dsp:sp modelId="{61215316-C23D-4F7B-B6BC-C1100966FA5C}">
      <dsp:nvSpPr>
        <dsp:cNvPr id="0" name=""/>
        <dsp:cNvSpPr/>
      </dsp:nvSpPr>
      <dsp:spPr>
        <a:xfrm>
          <a:off x="2303271" y="1941105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Learnability</a:t>
          </a:r>
        </a:p>
      </dsp:txBody>
      <dsp:txXfrm>
        <a:off x="2303271" y="1941105"/>
        <a:ext cx="690381" cy="311355"/>
      </dsp:txXfrm>
    </dsp:sp>
    <dsp:sp modelId="{65872F3A-D11E-4C7B-9E06-7C2B13C4509D}">
      <dsp:nvSpPr>
        <dsp:cNvPr id="0" name=""/>
        <dsp:cNvSpPr/>
      </dsp:nvSpPr>
      <dsp:spPr>
        <a:xfrm>
          <a:off x="2303271" y="2383230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Operability</a:t>
          </a:r>
        </a:p>
      </dsp:txBody>
      <dsp:txXfrm>
        <a:off x="2303271" y="2383230"/>
        <a:ext cx="690381" cy="311355"/>
      </dsp:txXfrm>
    </dsp:sp>
    <dsp:sp modelId="{12AE15F9-7E44-454F-B15F-A541822447F3}">
      <dsp:nvSpPr>
        <dsp:cNvPr id="0" name=""/>
        <dsp:cNvSpPr/>
      </dsp:nvSpPr>
      <dsp:spPr>
        <a:xfrm>
          <a:off x="2303271" y="2825356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Attractiveness</a:t>
          </a:r>
        </a:p>
      </dsp:txBody>
      <dsp:txXfrm>
        <a:off x="2303271" y="2825356"/>
        <a:ext cx="690381" cy="311355"/>
      </dsp:txXfrm>
    </dsp:sp>
    <dsp:sp modelId="{4173F91F-9D02-44AC-AB3A-47B83E0F2C86}">
      <dsp:nvSpPr>
        <dsp:cNvPr id="0" name=""/>
        <dsp:cNvSpPr/>
      </dsp:nvSpPr>
      <dsp:spPr>
        <a:xfrm>
          <a:off x="2303271" y="3267481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Usability compliance</a:t>
          </a:r>
        </a:p>
      </dsp:txBody>
      <dsp:txXfrm>
        <a:off x="2303271" y="3267481"/>
        <a:ext cx="690381" cy="311355"/>
      </dsp:txXfrm>
    </dsp:sp>
    <dsp:sp modelId="{85A37C5E-1C57-46DA-B1CB-923BD80E5854}">
      <dsp:nvSpPr>
        <dsp:cNvPr id="0" name=""/>
        <dsp:cNvSpPr/>
      </dsp:nvSpPr>
      <dsp:spPr>
        <a:xfrm>
          <a:off x="3113622" y="865955"/>
          <a:ext cx="906108" cy="5022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solidFill>
                <a:srgbClr val="000000"/>
              </a:solidFill>
              <a:latin typeface="Century Gothic" panose="020B0502020202020204" pitchFamily="34" charset="0"/>
            </a:rPr>
            <a:t>Efficiency</a:t>
          </a:r>
        </a:p>
      </dsp:txBody>
      <dsp:txXfrm>
        <a:off x="3113622" y="865955"/>
        <a:ext cx="906108" cy="502254"/>
      </dsp:txXfrm>
    </dsp:sp>
    <dsp:sp modelId="{12D4D39B-636C-4511-9183-996092BCA947}">
      <dsp:nvSpPr>
        <dsp:cNvPr id="0" name=""/>
        <dsp:cNvSpPr/>
      </dsp:nvSpPr>
      <dsp:spPr>
        <a:xfrm>
          <a:off x="3340149" y="1498979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000000"/>
              </a:solidFill>
            </a:rPr>
            <a:t>Time </a:t>
          </a:r>
          <a:r>
            <a:rPr lang="it-IT" sz="800" kern="1200" dirty="0" err="1">
              <a:solidFill>
                <a:srgbClr val="000000"/>
              </a:solidFill>
            </a:rPr>
            <a:t>behaviour</a:t>
          </a:r>
          <a:endParaRPr lang="it-IT" sz="800" kern="1200" dirty="0">
            <a:solidFill>
              <a:srgbClr val="000000"/>
            </a:solidFill>
          </a:endParaRPr>
        </a:p>
      </dsp:txBody>
      <dsp:txXfrm>
        <a:off x="3340149" y="1498979"/>
        <a:ext cx="690381" cy="311355"/>
      </dsp:txXfrm>
    </dsp:sp>
    <dsp:sp modelId="{DAB71A12-950D-47B2-9EFC-9E12E10E486B}">
      <dsp:nvSpPr>
        <dsp:cNvPr id="0" name=""/>
        <dsp:cNvSpPr/>
      </dsp:nvSpPr>
      <dsp:spPr>
        <a:xfrm>
          <a:off x="3340149" y="1941105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Resource utilization</a:t>
          </a:r>
        </a:p>
      </dsp:txBody>
      <dsp:txXfrm>
        <a:off x="3340149" y="1941105"/>
        <a:ext cx="690381" cy="311355"/>
      </dsp:txXfrm>
    </dsp:sp>
    <dsp:sp modelId="{20CEA71D-9283-4268-86AB-A9785FC4131F}">
      <dsp:nvSpPr>
        <dsp:cNvPr id="0" name=""/>
        <dsp:cNvSpPr/>
      </dsp:nvSpPr>
      <dsp:spPr>
        <a:xfrm>
          <a:off x="3340149" y="2383230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Efficiency compliance</a:t>
          </a:r>
        </a:p>
      </dsp:txBody>
      <dsp:txXfrm>
        <a:off x="3340149" y="2383230"/>
        <a:ext cx="690381" cy="311355"/>
      </dsp:txXfrm>
    </dsp:sp>
    <dsp:sp modelId="{6B991250-2324-46E5-B5E1-0CF86AE1ED06}">
      <dsp:nvSpPr>
        <dsp:cNvPr id="0" name=""/>
        <dsp:cNvSpPr/>
      </dsp:nvSpPr>
      <dsp:spPr>
        <a:xfrm>
          <a:off x="4150500" y="865955"/>
          <a:ext cx="935680" cy="5022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solidFill>
                <a:srgbClr val="000000"/>
              </a:solidFill>
              <a:latin typeface="Century Gothic" panose="020B0502020202020204" pitchFamily="34" charset="0"/>
            </a:rPr>
            <a:t>Maintainability</a:t>
          </a:r>
        </a:p>
      </dsp:txBody>
      <dsp:txXfrm>
        <a:off x="4150500" y="865955"/>
        <a:ext cx="935680" cy="502254"/>
      </dsp:txXfrm>
    </dsp:sp>
    <dsp:sp modelId="{FAC0F6F3-D8A3-4111-A9C7-54CF61F3958E}">
      <dsp:nvSpPr>
        <dsp:cNvPr id="0" name=""/>
        <dsp:cNvSpPr/>
      </dsp:nvSpPr>
      <dsp:spPr>
        <a:xfrm>
          <a:off x="4384420" y="1498979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Analysability</a:t>
          </a:r>
        </a:p>
      </dsp:txBody>
      <dsp:txXfrm>
        <a:off x="4384420" y="1498979"/>
        <a:ext cx="690381" cy="311355"/>
      </dsp:txXfrm>
    </dsp:sp>
    <dsp:sp modelId="{E68CA43A-126A-41B8-AFBE-AE7660A1223A}">
      <dsp:nvSpPr>
        <dsp:cNvPr id="0" name=""/>
        <dsp:cNvSpPr/>
      </dsp:nvSpPr>
      <dsp:spPr>
        <a:xfrm>
          <a:off x="4384420" y="1941105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>
              <a:solidFill>
                <a:srgbClr val="000000"/>
              </a:solidFill>
            </a:rPr>
            <a:t>Changeability</a:t>
          </a:r>
          <a:endParaRPr lang="it-IT" sz="800" kern="1200" dirty="0">
            <a:solidFill>
              <a:srgbClr val="000000"/>
            </a:solidFill>
          </a:endParaRPr>
        </a:p>
      </dsp:txBody>
      <dsp:txXfrm>
        <a:off x="4384420" y="1941105"/>
        <a:ext cx="690381" cy="311355"/>
      </dsp:txXfrm>
    </dsp:sp>
    <dsp:sp modelId="{BA05B863-6D6E-45E9-BE9D-F7491B3E41DF}">
      <dsp:nvSpPr>
        <dsp:cNvPr id="0" name=""/>
        <dsp:cNvSpPr/>
      </dsp:nvSpPr>
      <dsp:spPr>
        <a:xfrm>
          <a:off x="4384420" y="2383230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Stability</a:t>
          </a:r>
        </a:p>
      </dsp:txBody>
      <dsp:txXfrm>
        <a:off x="4384420" y="2383230"/>
        <a:ext cx="690381" cy="311355"/>
      </dsp:txXfrm>
    </dsp:sp>
    <dsp:sp modelId="{B75E5312-6FE6-4BDE-ABDF-B621FBE628EF}">
      <dsp:nvSpPr>
        <dsp:cNvPr id="0" name=""/>
        <dsp:cNvSpPr/>
      </dsp:nvSpPr>
      <dsp:spPr>
        <a:xfrm>
          <a:off x="4384420" y="2825356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Testability</a:t>
          </a:r>
        </a:p>
      </dsp:txBody>
      <dsp:txXfrm>
        <a:off x="4384420" y="2825356"/>
        <a:ext cx="690381" cy="311355"/>
      </dsp:txXfrm>
    </dsp:sp>
    <dsp:sp modelId="{6A14B94A-C4DC-444B-A3EC-47215228233B}">
      <dsp:nvSpPr>
        <dsp:cNvPr id="0" name=""/>
        <dsp:cNvSpPr/>
      </dsp:nvSpPr>
      <dsp:spPr>
        <a:xfrm>
          <a:off x="4384420" y="3267481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Maintainability compliance</a:t>
          </a:r>
        </a:p>
      </dsp:txBody>
      <dsp:txXfrm>
        <a:off x="4384420" y="3267481"/>
        <a:ext cx="690381" cy="311355"/>
      </dsp:txXfrm>
    </dsp:sp>
    <dsp:sp modelId="{70FE4B06-C43C-4AEE-9A4C-5F1994196928}">
      <dsp:nvSpPr>
        <dsp:cNvPr id="0" name=""/>
        <dsp:cNvSpPr/>
      </dsp:nvSpPr>
      <dsp:spPr>
        <a:xfrm>
          <a:off x="5216950" y="865955"/>
          <a:ext cx="906108" cy="5022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solidFill>
                <a:srgbClr val="000000"/>
              </a:solidFill>
              <a:latin typeface="Century Gothic" panose="020B0502020202020204" pitchFamily="34" charset="0"/>
            </a:rPr>
            <a:t>Portability</a:t>
          </a:r>
        </a:p>
      </dsp:txBody>
      <dsp:txXfrm>
        <a:off x="5216950" y="865955"/>
        <a:ext cx="906108" cy="502254"/>
      </dsp:txXfrm>
    </dsp:sp>
    <dsp:sp modelId="{2EB2929D-82D8-455F-A9EA-37F08A3DC6E4}">
      <dsp:nvSpPr>
        <dsp:cNvPr id="0" name=""/>
        <dsp:cNvSpPr/>
      </dsp:nvSpPr>
      <dsp:spPr>
        <a:xfrm>
          <a:off x="5443477" y="1498979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Adaptability</a:t>
          </a:r>
        </a:p>
      </dsp:txBody>
      <dsp:txXfrm>
        <a:off x="5443477" y="1498979"/>
        <a:ext cx="690381" cy="311355"/>
      </dsp:txXfrm>
    </dsp:sp>
    <dsp:sp modelId="{AD36608B-7CE4-4AF9-A61F-3705758F695E}">
      <dsp:nvSpPr>
        <dsp:cNvPr id="0" name=""/>
        <dsp:cNvSpPr/>
      </dsp:nvSpPr>
      <dsp:spPr>
        <a:xfrm>
          <a:off x="5443477" y="1941105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Installability</a:t>
          </a:r>
        </a:p>
      </dsp:txBody>
      <dsp:txXfrm>
        <a:off x="5443477" y="1941105"/>
        <a:ext cx="690381" cy="311355"/>
      </dsp:txXfrm>
    </dsp:sp>
    <dsp:sp modelId="{5040B66A-0729-44E9-8EDE-58296E869779}">
      <dsp:nvSpPr>
        <dsp:cNvPr id="0" name=""/>
        <dsp:cNvSpPr/>
      </dsp:nvSpPr>
      <dsp:spPr>
        <a:xfrm>
          <a:off x="5443477" y="2383230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Co-existence</a:t>
          </a:r>
        </a:p>
      </dsp:txBody>
      <dsp:txXfrm>
        <a:off x="5443477" y="2383230"/>
        <a:ext cx="690381" cy="311355"/>
      </dsp:txXfrm>
    </dsp:sp>
    <dsp:sp modelId="{1C61FA29-B30A-4CD0-8A53-02F5245F1BC0}">
      <dsp:nvSpPr>
        <dsp:cNvPr id="0" name=""/>
        <dsp:cNvSpPr/>
      </dsp:nvSpPr>
      <dsp:spPr>
        <a:xfrm>
          <a:off x="5443477" y="2825356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Replaceability</a:t>
          </a:r>
        </a:p>
      </dsp:txBody>
      <dsp:txXfrm>
        <a:off x="5443477" y="2825356"/>
        <a:ext cx="690381" cy="311355"/>
      </dsp:txXfrm>
    </dsp:sp>
    <dsp:sp modelId="{8AEC2318-5D95-4A8B-83E2-2EBACE4DDAF7}">
      <dsp:nvSpPr>
        <dsp:cNvPr id="0" name=""/>
        <dsp:cNvSpPr/>
      </dsp:nvSpPr>
      <dsp:spPr>
        <a:xfrm>
          <a:off x="5443477" y="3267481"/>
          <a:ext cx="690381" cy="3113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solidFill>
                <a:srgbClr val="000000"/>
              </a:solidFill>
            </a:rPr>
            <a:t>Portability compliance</a:t>
          </a:r>
        </a:p>
      </dsp:txBody>
      <dsp:txXfrm>
        <a:off x="5443477" y="3267481"/>
        <a:ext cx="690381" cy="311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E475A-EAFE-47EB-9ACE-9350EAD181A6}">
      <dsp:nvSpPr>
        <dsp:cNvPr id="0" name=""/>
        <dsp:cNvSpPr/>
      </dsp:nvSpPr>
      <dsp:spPr>
        <a:xfrm>
          <a:off x="4424" y="1796185"/>
          <a:ext cx="1123417" cy="926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5D6C3-99D7-493B-8D81-718E5B1A2E07}">
      <dsp:nvSpPr>
        <dsp:cNvPr id="0" name=""/>
        <dsp:cNvSpPr/>
      </dsp:nvSpPr>
      <dsp:spPr>
        <a:xfrm>
          <a:off x="639047" y="2028689"/>
          <a:ext cx="1221459" cy="1221459"/>
        </a:xfrm>
        <a:prstGeom prst="leftCircularArrow">
          <a:avLst>
            <a:gd name="adj1" fmla="val 3012"/>
            <a:gd name="adj2" fmla="val 369478"/>
            <a:gd name="adj3" fmla="val 2144989"/>
            <a:gd name="adj4" fmla="val 9024489"/>
            <a:gd name="adj5" fmla="val 351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A77C2-F83A-4ABE-9C8E-8795D542C34A}">
      <dsp:nvSpPr>
        <dsp:cNvPr id="0" name=""/>
        <dsp:cNvSpPr/>
      </dsp:nvSpPr>
      <dsp:spPr>
        <a:xfrm>
          <a:off x="254073" y="2524216"/>
          <a:ext cx="998593" cy="3971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/>
              </a:solidFill>
            </a:rPr>
            <a:t>Pianificazione</a:t>
          </a:r>
        </a:p>
      </dsp:txBody>
      <dsp:txXfrm>
        <a:off x="265704" y="2535847"/>
        <a:ext cx="975331" cy="373845"/>
      </dsp:txXfrm>
    </dsp:sp>
    <dsp:sp modelId="{506E2CED-D236-4266-87E7-F788A17B1975}">
      <dsp:nvSpPr>
        <dsp:cNvPr id="0" name=""/>
        <dsp:cNvSpPr/>
      </dsp:nvSpPr>
      <dsp:spPr>
        <a:xfrm>
          <a:off x="1427882" y="1796185"/>
          <a:ext cx="1123417" cy="926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3451"/>
              <a:satOff val="-7421"/>
              <a:lumOff val="-2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EA528-512A-4134-93E5-503DF46AFB5F}">
      <dsp:nvSpPr>
        <dsp:cNvPr id="0" name=""/>
        <dsp:cNvSpPr/>
      </dsp:nvSpPr>
      <dsp:spPr>
        <a:xfrm>
          <a:off x="2053143" y="1232476"/>
          <a:ext cx="1365007" cy="1365007"/>
        </a:xfrm>
        <a:prstGeom prst="circularArrow">
          <a:avLst>
            <a:gd name="adj1" fmla="val 2696"/>
            <a:gd name="adj2" fmla="val 328179"/>
            <a:gd name="adj3" fmla="val 19496310"/>
            <a:gd name="adj4" fmla="val 12575511"/>
            <a:gd name="adj5" fmla="val 3145"/>
          </a:avLst>
        </a:prstGeom>
        <a:solidFill>
          <a:schemeClr val="accent2">
            <a:hueOff val="441814"/>
            <a:satOff val="-9276"/>
            <a:lumOff val="-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87784-9F1E-465D-87C4-4DDE60A9F46B}">
      <dsp:nvSpPr>
        <dsp:cNvPr id="0" name=""/>
        <dsp:cNvSpPr/>
      </dsp:nvSpPr>
      <dsp:spPr>
        <a:xfrm>
          <a:off x="1677530" y="1597631"/>
          <a:ext cx="998593" cy="397107"/>
        </a:xfrm>
        <a:prstGeom prst="roundRect">
          <a:avLst>
            <a:gd name="adj" fmla="val 10000"/>
          </a:avLst>
        </a:prstGeom>
        <a:solidFill>
          <a:schemeClr val="accent2">
            <a:hueOff val="353451"/>
            <a:satOff val="-7421"/>
            <a:lumOff val="-2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/>
              </a:solidFill>
            </a:rPr>
            <a:t>Definizione</a:t>
          </a:r>
        </a:p>
      </dsp:txBody>
      <dsp:txXfrm>
        <a:off x="1689161" y="1609262"/>
        <a:ext cx="975331" cy="373845"/>
      </dsp:txXfrm>
    </dsp:sp>
    <dsp:sp modelId="{99A7D792-3DFE-4375-B800-FD2CD3F6C644}">
      <dsp:nvSpPr>
        <dsp:cNvPr id="0" name=""/>
        <dsp:cNvSpPr/>
      </dsp:nvSpPr>
      <dsp:spPr>
        <a:xfrm>
          <a:off x="2851340" y="1796185"/>
          <a:ext cx="1123417" cy="926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06902"/>
              <a:satOff val="-14842"/>
              <a:lumOff val="-5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FD826-A3F2-4A82-BA64-AF4FFB9C9840}">
      <dsp:nvSpPr>
        <dsp:cNvPr id="0" name=""/>
        <dsp:cNvSpPr/>
      </dsp:nvSpPr>
      <dsp:spPr>
        <a:xfrm>
          <a:off x="3485962" y="2028689"/>
          <a:ext cx="1221459" cy="1221459"/>
        </a:xfrm>
        <a:prstGeom prst="leftCircularArrow">
          <a:avLst>
            <a:gd name="adj1" fmla="val 3012"/>
            <a:gd name="adj2" fmla="val 369478"/>
            <a:gd name="adj3" fmla="val 2144989"/>
            <a:gd name="adj4" fmla="val 9024489"/>
            <a:gd name="adj5" fmla="val 3514"/>
          </a:avLst>
        </a:prstGeom>
        <a:solidFill>
          <a:schemeClr val="accent2">
            <a:hueOff val="883628"/>
            <a:satOff val="-18552"/>
            <a:lumOff val="-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DEC6F-BCC2-4586-9B20-E51D981FAD8C}">
      <dsp:nvSpPr>
        <dsp:cNvPr id="0" name=""/>
        <dsp:cNvSpPr/>
      </dsp:nvSpPr>
      <dsp:spPr>
        <a:xfrm>
          <a:off x="3100988" y="2524216"/>
          <a:ext cx="998593" cy="397107"/>
        </a:xfrm>
        <a:prstGeom prst="roundRect">
          <a:avLst>
            <a:gd name="adj" fmla="val 10000"/>
          </a:avLst>
        </a:prstGeom>
        <a:solidFill>
          <a:schemeClr val="accent2">
            <a:hueOff val="706902"/>
            <a:satOff val="-14842"/>
            <a:lumOff val="-5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/>
              </a:solidFill>
            </a:rPr>
            <a:t>Revisione da parte dei TM</a:t>
          </a:r>
        </a:p>
      </dsp:txBody>
      <dsp:txXfrm>
        <a:off x="3112619" y="2535847"/>
        <a:ext cx="975331" cy="373845"/>
      </dsp:txXfrm>
    </dsp:sp>
    <dsp:sp modelId="{C45CE821-9523-43D9-B59C-F4BAFB51728E}">
      <dsp:nvSpPr>
        <dsp:cNvPr id="0" name=""/>
        <dsp:cNvSpPr/>
      </dsp:nvSpPr>
      <dsp:spPr>
        <a:xfrm>
          <a:off x="4274797" y="1796185"/>
          <a:ext cx="1123417" cy="926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060353"/>
              <a:satOff val="-22262"/>
              <a:lumOff val="-8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28D45-D37A-411E-A742-2D1782EE0679}">
      <dsp:nvSpPr>
        <dsp:cNvPr id="0" name=""/>
        <dsp:cNvSpPr/>
      </dsp:nvSpPr>
      <dsp:spPr>
        <a:xfrm>
          <a:off x="4900058" y="1232476"/>
          <a:ext cx="1365007" cy="1365007"/>
        </a:xfrm>
        <a:prstGeom prst="circularArrow">
          <a:avLst>
            <a:gd name="adj1" fmla="val 2696"/>
            <a:gd name="adj2" fmla="val 328179"/>
            <a:gd name="adj3" fmla="val 19496310"/>
            <a:gd name="adj4" fmla="val 12575511"/>
            <a:gd name="adj5" fmla="val 3145"/>
          </a:avLst>
        </a:prstGeom>
        <a:solidFill>
          <a:schemeClr val="accent2">
            <a:hueOff val="1325441"/>
            <a:satOff val="-27828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768D4-0A51-41D1-94F4-38C480F8696D}">
      <dsp:nvSpPr>
        <dsp:cNvPr id="0" name=""/>
        <dsp:cNvSpPr/>
      </dsp:nvSpPr>
      <dsp:spPr>
        <a:xfrm>
          <a:off x="4524446" y="1597631"/>
          <a:ext cx="998593" cy="397107"/>
        </a:xfrm>
        <a:prstGeom prst="roundRect">
          <a:avLst>
            <a:gd name="adj" fmla="val 10000"/>
          </a:avLst>
        </a:prstGeom>
        <a:solidFill>
          <a:schemeClr val="accent2">
            <a:hueOff val="1060353"/>
            <a:satOff val="-22262"/>
            <a:lumOff val="-8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/>
              </a:solidFill>
            </a:rPr>
            <a:t>Revisione da parte dei Responsabili del documento</a:t>
          </a:r>
        </a:p>
      </dsp:txBody>
      <dsp:txXfrm>
        <a:off x="4536077" y="1609262"/>
        <a:ext cx="975331" cy="373845"/>
      </dsp:txXfrm>
    </dsp:sp>
    <dsp:sp modelId="{5A168ED7-B351-4EB3-818F-B66EA0C89F90}">
      <dsp:nvSpPr>
        <dsp:cNvPr id="0" name=""/>
        <dsp:cNvSpPr/>
      </dsp:nvSpPr>
      <dsp:spPr>
        <a:xfrm>
          <a:off x="5698255" y="1796185"/>
          <a:ext cx="1123417" cy="926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413804"/>
              <a:satOff val="-29683"/>
              <a:lumOff val="-106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4EB25-954B-4BFD-9475-1573219723BC}">
      <dsp:nvSpPr>
        <dsp:cNvPr id="0" name=""/>
        <dsp:cNvSpPr/>
      </dsp:nvSpPr>
      <dsp:spPr>
        <a:xfrm>
          <a:off x="6332878" y="2028689"/>
          <a:ext cx="1221459" cy="1221459"/>
        </a:xfrm>
        <a:prstGeom prst="leftCircularArrow">
          <a:avLst>
            <a:gd name="adj1" fmla="val 3012"/>
            <a:gd name="adj2" fmla="val 369478"/>
            <a:gd name="adj3" fmla="val 2144989"/>
            <a:gd name="adj4" fmla="val 9024489"/>
            <a:gd name="adj5" fmla="val 3514"/>
          </a:avLst>
        </a:prstGeom>
        <a:solidFill>
          <a:schemeClr val="accent2">
            <a:hueOff val="1767255"/>
            <a:satOff val="-37104"/>
            <a:lumOff val="-1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B85ED-320C-4E98-AB34-F0E23C9DB3CA}">
      <dsp:nvSpPr>
        <dsp:cNvPr id="0" name=""/>
        <dsp:cNvSpPr/>
      </dsp:nvSpPr>
      <dsp:spPr>
        <a:xfrm>
          <a:off x="5947904" y="2524216"/>
          <a:ext cx="998593" cy="397107"/>
        </a:xfrm>
        <a:prstGeom prst="roundRect">
          <a:avLst>
            <a:gd name="adj" fmla="val 10000"/>
          </a:avLst>
        </a:prstGeom>
        <a:solidFill>
          <a:schemeClr val="accent2">
            <a:hueOff val="1413804"/>
            <a:satOff val="-29683"/>
            <a:lumOff val="-10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/>
              </a:solidFill>
            </a:rPr>
            <a:t>Revisione da parte dei PM</a:t>
          </a:r>
        </a:p>
      </dsp:txBody>
      <dsp:txXfrm>
        <a:off x="5959535" y="2535847"/>
        <a:ext cx="975331" cy="373845"/>
      </dsp:txXfrm>
    </dsp:sp>
    <dsp:sp modelId="{17A0B971-84D5-4EF8-BD04-5B23059B2837}">
      <dsp:nvSpPr>
        <dsp:cNvPr id="0" name=""/>
        <dsp:cNvSpPr/>
      </dsp:nvSpPr>
      <dsp:spPr>
        <a:xfrm>
          <a:off x="7121713" y="1796185"/>
          <a:ext cx="1123417" cy="926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767255"/>
              <a:satOff val="-37104"/>
              <a:lumOff val="-1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B17EB-080F-4F45-9527-9FE7DFC5B86A}">
      <dsp:nvSpPr>
        <dsp:cNvPr id="0" name=""/>
        <dsp:cNvSpPr/>
      </dsp:nvSpPr>
      <dsp:spPr>
        <a:xfrm>
          <a:off x="7371361" y="1597631"/>
          <a:ext cx="998593" cy="397107"/>
        </a:xfrm>
        <a:prstGeom prst="roundRect">
          <a:avLst>
            <a:gd name="adj" fmla="val 10000"/>
          </a:avLst>
        </a:prstGeom>
        <a:solidFill>
          <a:schemeClr val="accent2">
            <a:hueOff val="1767255"/>
            <a:satOff val="-37104"/>
            <a:lumOff val="-1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/>
              </a:solidFill>
            </a:rPr>
            <a:t>Approvazione</a:t>
          </a:r>
        </a:p>
      </dsp:txBody>
      <dsp:txXfrm>
        <a:off x="7382992" y="1609262"/>
        <a:ext cx="975331" cy="373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7C9C1-F981-1C4F-86FE-62D485E655F1}">
      <dsp:nvSpPr>
        <dsp:cNvPr id="0" name=""/>
        <dsp:cNvSpPr/>
      </dsp:nvSpPr>
      <dsp:spPr>
        <a:xfrm>
          <a:off x="558908" y="136769"/>
          <a:ext cx="968956" cy="96900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8164E-A12C-2342-9F91-4F7C7784B116}">
      <dsp:nvSpPr>
        <dsp:cNvPr id="0" name=""/>
        <dsp:cNvSpPr/>
      </dsp:nvSpPr>
      <dsp:spPr>
        <a:xfrm>
          <a:off x="772838" y="487713"/>
          <a:ext cx="540732" cy="27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Molto Bassa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0% - 19%</a:t>
          </a:r>
        </a:p>
      </dsp:txBody>
      <dsp:txXfrm>
        <a:off x="772838" y="487713"/>
        <a:ext cx="540732" cy="270245"/>
      </dsp:txXfrm>
    </dsp:sp>
    <dsp:sp modelId="{7021C957-594F-6846-8E7A-342E24C98205}">
      <dsp:nvSpPr>
        <dsp:cNvPr id="0" name=""/>
        <dsp:cNvSpPr/>
      </dsp:nvSpPr>
      <dsp:spPr>
        <a:xfrm>
          <a:off x="289723" y="693524"/>
          <a:ext cx="968956" cy="9690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4547F-BB21-C04C-A56A-611111BB5F99}">
      <dsp:nvSpPr>
        <dsp:cNvPr id="0" name=""/>
        <dsp:cNvSpPr/>
      </dsp:nvSpPr>
      <dsp:spPr>
        <a:xfrm>
          <a:off x="502563" y="1045719"/>
          <a:ext cx="540732" cy="27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Bassa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20% – 39%</a:t>
          </a:r>
        </a:p>
      </dsp:txBody>
      <dsp:txXfrm>
        <a:off x="502563" y="1045719"/>
        <a:ext cx="540732" cy="270245"/>
      </dsp:txXfrm>
    </dsp:sp>
    <dsp:sp modelId="{7D8DCE06-FF82-F74E-8E02-63A4CF284159}">
      <dsp:nvSpPr>
        <dsp:cNvPr id="0" name=""/>
        <dsp:cNvSpPr/>
      </dsp:nvSpPr>
      <dsp:spPr>
        <a:xfrm>
          <a:off x="558908" y="1252782"/>
          <a:ext cx="968956" cy="96900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3AB80-CB68-9046-85EA-7BCE7021A1D4}">
      <dsp:nvSpPr>
        <dsp:cNvPr id="0" name=""/>
        <dsp:cNvSpPr/>
      </dsp:nvSpPr>
      <dsp:spPr>
        <a:xfrm>
          <a:off x="772838" y="1603413"/>
          <a:ext cx="540732" cy="27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Media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40% – 59%</a:t>
          </a:r>
        </a:p>
      </dsp:txBody>
      <dsp:txXfrm>
        <a:off x="772838" y="1603413"/>
        <a:ext cx="540732" cy="270245"/>
      </dsp:txXfrm>
    </dsp:sp>
    <dsp:sp modelId="{7BA6B67B-B025-004C-9C66-26DC7D0B4C6C}">
      <dsp:nvSpPr>
        <dsp:cNvPr id="0" name=""/>
        <dsp:cNvSpPr/>
      </dsp:nvSpPr>
      <dsp:spPr>
        <a:xfrm>
          <a:off x="289723" y="1810476"/>
          <a:ext cx="968956" cy="9690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D0843-79F8-7741-A64A-14EDB950A139}">
      <dsp:nvSpPr>
        <dsp:cNvPr id="0" name=""/>
        <dsp:cNvSpPr/>
      </dsp:nvSpPr>
      <dsp:spPr>
        <a:xfrm>
          <a:off x="502563" y="2161420"/>
          <a:ext cx="540732" cy="27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Alta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60% – 79%</a:t>
          </a:r>
        </a:p>
      </dsp:txBody>
      <dsp:txXfrm>
        <a:off x="502563" y="2161420"/>
        <a:ext cx="540732" cy="270245"/>
      </dsp:txXfrm>
    </dsp:sp>
    <dsp:sp modelId="{F13F0C26-15ED-DA49-B0C8-299BC016B42D}">
      <dsp:nvSpPr>
        <dsp:cNvPr id="0" name=""/>
        <dsp:cNvSpPr/>
      </dsp:nvSpPr>
      <dsp:spPr>
        <a:xfrm>
          <a:off x="627794" y="2431665"/>
          <a:ext cx="832455" cy="83294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35FA6-536F-0F47-AB17-E16992763124}">
      <dsp:nvSpPr>
        <dsp:cNvPr id="0" name=""/>
        <dsp:cNvSpPr/>
      </dsp:nvSpPr>
      <dsp:spPr>
        <a:xfrm>
          <a:off x="772838" y="2719427"/>
          <a:ext cx="540732" cy="27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Molto Alta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b="1" kern="1200" dirty="0"/>
            <a:t>80% – 100%</a:t>
          </a:r>
        </a:p>
      </dsp:txBody>
      <dsp:txXfrm>
        <a:off x="772838" y="2719427"/>
        <a:ext cx="540732" cy="270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47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Roboto Light" panose="02000000000000000000" pitchFamily="2" charset="0"/>
                <a:cs typeface="Arial"/>
                <a:sym typeface="Arial"/>
              </a:rPr>
              <a:t>Per quanto riguarda il controllo della qualità dei deliverables dei TM, nella seguente tabella sono stati riporti gli </a:t>
            </a:r>
            <a:r>
              <a:rPr lang="it-IT" dirty="0">
                <a:solidFill>
                  <a:srgbClr val="65728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Strumenti utilizzati per garantire un livello di qualità accettabile dei deliverables da parte dei Team </a:t>
            </a:r>
            <a:r>
              <a:rPr lang="it-IT" dirty="0" err="1">
                <a:solidFill>
                  <a:srgbClr val="65728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Member</a:t>
            </a:r>
            <a:endParaRPr lang="it-IT" dirty="0">
              <a:solidFill>
                <a:srgbClr val="65728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>
                <a:solidFill>
                  <a:srgbClr val="65728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 convenzioni riguardo ai modelli sviluppati, i template, le regole di </a:t>
            </a:r>
            <a:r>
              <a:rPr lang="it-IT" dirty="0" err="1">
                <a:solidFill>
                  <a:srgbClr val="65728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checkstyle</a:t>
            </a:r>
            <a:r>
              <a:rPr lang="it-IT" dirty="0">
                <a:solidFill>
                  <a:srgbClr val="65728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seguite e le checklist, le quali hanno raggiunto una percentuale di qualità che si aggira intorno al 95%</a:t>
            </a:r>
          </a:p>
          <a:p>
            <a:pPr marL="158750" indent="0"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983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Per quanto riguarda l’organizzazione del progetto, essa si basa su un modello Controllato Decentralizzato.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Il Top Manager: ha il compito di supervisionare lo stato di avanzamento del progetto e il lavoro svolto dai PM</a:t>
            </a:r>
          </a:p>
          <a:p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Il Project Manager: è responsabile della pianificazione dei task, della comunicazione con membri del team, dell’interfacciamento con il cliente. Inoltre, </a:t>
            </a:r>
            <a:r>
              <a:rPr lang="it-IT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dovra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̀</a:t>
            </a:r>
            <a:r>
              <a:rPr lang="it-IT" sz="1100" b="0" i="0" u="none" strike="noStrike" kern="1200" cap="none" baseline="0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organizzare, pianificare, monitore il progetto e aggiornare il Top Manager sullo stato di avanzamento del progetto stesso. </a:t>
            </a:r>
            <a:endParaRPr lang="it-IT" dirty="0"/>
          </a:p>
          <a:p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I Team </a:t>
            </a:r>
            <a:r>
              <a:rPr lang="it-IT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Member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 hanno il compito e la </a:t>
            </a:r>
            <a:r>
              <a:rPr lang="it-IT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responsabilita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̀ di eseguire i task assegnati dal Project Manager secondo le scadenze e le </a:t>
            </a:r>
            <a:r>
              <a:rPr lang="it-IT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modalita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̀ concordate.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Gmail per le comunicazioni formali utilizzato principalmente per i meeting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Slack</a:t>
            </a:r>
            <a:r>
              <a:rPr lang="it-IT" dirty="0"/>
              <a:t> per le comunicazioni rapide e formali, infatti sono stati creati canali per ottimizzare le comunicazioni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Telegram</a:t>
            </a:r>
            <a:r>
              <a:rPr lang="it-IT" dirty="0"/>
              <a:t> per le comunicazioni informali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2177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Ogni team </a:t>
            </a:r>
            <a:r>
              <a:rPr lang="it-IT" dirty="0" err="1"/>
              <a:t>member</a:t>
            </a:r>
            <a:r>
              <a:rPr lang="it-IT" dirty="0"/>
              <a:t> ha </a:t>
            </a:r>
            <a:r>
              <a:rPr lang="it-IT" dirty="0" err="1"/>
              <a:t>rivesito</a:t>
            </a:r>
            <a:r>
              <a:rPr lang="it-IT" dirty="0"/>
              <a:t> questi tre ruoli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Facilitatore è colui che dirige la riunione e si deve assicurare che tutti i punti pianificati nell’agenda vengano discussi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noProof="0" dirty="0"/>
              <a:t>Time keeper</a:t>
            </a:r>
            <a:r>
              <a:rPr lang="it-IT" noProof="0" dirty="0"/>
              <a:t> si assicurava che I tempi stabiliti nell’agenda venissero rispettati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noProof="0" dirty="0"/>
              <a:t>Minute </a:t>
            </a:r>
            <a:r>
              <a:rPr lang="it-IT" noProof="0" dirty="0" err="1"/>
              <a:t>taker</a:t>
            </a:r>
            <a:r>
              <a:rPr lang="it-IT" noProof="0" dirty="0"/>
              <a:t>: 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Responsabile per la registrazione della riunione. Identificando gli  </a:t>
            </a:r>
            <a:r>
              <a:rPr lang="it-IT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item e</a:t>
            </a:r>
            <a:r>
              <a:rPr lang="it-IT" dirty="0"/>
              <a:t> le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issue</a:t>
            </a:r>
            <a:r>
              <a:rPr lang="it-IT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ha il compito di redigere la minuta</a:t>
            </a:r>
            <a:endParaRPr lang="it-IT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800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Ogni task assegnato </a:t>
            </a:r>
            <a:r>
              <a:rPr lang="it-IT" dirty="0"/>
              <a:t>durante i meeting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è stato postato sull’apposito spazio dedicato su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Questo strumento è risultato fondamentale per l’organizzazione dei team </a:t>
            </a:r>
            <a:r>
              <a:rPr lang="it-IT" dirty="0" err="1"/>
              <a:t>member</a:t>
            </a:r>
            <a:r>
              <a:rPr lang="it-IT" dirty="0"/>
              <a:t> e per il monitoraggio dell’andamento dei task senza essere troppo invasivi</a:t>
            </a:r>
          </a:p>
        </p:txBody>
      </p:sp>
    </p:spTree>
    <p:extLst>
      <p:ext uri="{BB962C8B-B14F-4D97-AF65-F5344CB8AC3E}">
        <p14:creationId xmlns:p14="http://schemas.microsoft.com/office/powerpoint/2010/main" val="4067629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Per informare il top manager sull’andamento del progetto, sono stati esposti e sottomessi gli status report, status riportando le criticità riscontrate, i costi del progetto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attività pianificate le milestone e il relativo</a:t>
            </a:r>
          </a:p>
        </p:txBody>
      </p:sp>
    </p:spTree>
    <p:extLst>
      <p:ext uri="{BB962C8B-B14F-4D97-AF65-F5344CB8AC3E}">
        <p14:creationId xmlns:p14="http://schemas.microsoft.com/office/powerpoint/2010/main" val="83291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 fine di individuare i possibili rischi legati alla realizzazione del progetto sono state effettuate attività di </a:t>
            </a:r>
            <a:r>
              <a:rPr lang="it-IT" dirty="0" err="1"/>
              <a:t>braistorming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 rischi individuati rientrano nelle seguenti categorie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 ad ognuno di questi è stata associata la probabilità che si verifichino e il tipo di impatto.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52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Questa tabella rappresenta la top </a:t>
            </a:r>
            <a:r>
              <a:rPr lang="it-IT" dirty="0" err="1"/>
              <a:t>ten</a:t>
            </a:r>
            <a:r>
              <a:rPr lang="it-IT" dirty="0"/>
              <a:t> dei rischi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868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614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6409c117d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6409c117d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milestone del progetto sono state le seguenti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06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096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6409c117d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6409c117d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it-IT" dirty="0"/>
              <a:t>La work break down structure </a:t>
            </a:r>
            <a:r>
              <a:rPr lang="en-US" altLang="it-IT" dirty="0" err="1"/>
              <a:t>adoperata</a:t>
            </a:r>
            <a:r>
              <a:rPr lang="en-US" altLang="it-IT" dirty="0"/>
              <a:t> è </a:t>
            </a:r>
            <a:r>
              <a:rPr lang="it-IT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Deliverables </a:t>
            </a:r>
            <a:r>
              <a:rPr lang="it-IT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Oriented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cioè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it-IT" dirty="0" err="1"/>
              <a:t>basata</a:t>
            </a:r>
            <a:r>
              <a:rPr lang="en-US" altLang="it-IT" dirty="0"/>
              <a:t> sui </a:t>
            </a:r>
            <a:r>
              <a:rPr lang="en-US" altLang="it-IT" dirty="0" err="1"/>
              <a:t>documenti</a:t>
            </a:r>
            <a:r>
              <a:rPr lang="en-US" altLang="it-IT" dirty="0"/>
              <a:t> del </a:t>
            </a:r>
            <a:r>
              <a:rPr lang="en-US" altLang="it-IT" dirty="0" err="1"/>
              <a:t>progetto</a:t>
            </a:r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3208099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6409c117d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6409c117d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Oltre alla </a:t>
            </a:r>
            <a:r>
              <a:rPr lang="it-IT" dirty="0" err="1"/>
              <a:t>wbs</a:t>
            </a:r>
            <a:r>
              <a:rPr lang="it-IT" dirty="0"/>
              <a:t>, ci siamo serviti del </a:t>
            </a:r>
            <a:r>
              <a:rPr lang="it-IT" dirty="0" err="1"/>
              <a:t>gantt</a:t>
            </a:r>
            <a:r>
              <a:rPr lang="it-IT" dirty="0"/>
              <a:t> per rappresentare in modo </a:t>
            </a:r>
            <a:r>
              <a:rPr lang="it-IT" dirty="0" err="1"/>
              <a:t>piu</a:t>
            </a:r>
            <a:r>
              <a:rPr lang="it-IT" dirty="0"/>
              <a:t> dettagliato le attività da svolgere associando le risorse e i costi raggiunti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349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Le skill richieste all’inizio dell’progetto erano le seguenti ovvero 3 esami che per noi risultavano fondamentali per il team</a:t>
            </a:r>
          </a:p>
        </p:txBody>
      </p:sp>
    </p:spTree>
    <p:extLst>
      <p:ext uri="{BB962C8B-B14F-4D97-AF65-F5344CB8AC3E}">
        <p14:creationId xmlns:p14="http://schemas.microsoft.com/office/powerpoint/2010/main" val="1551076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Dopo il kick off meeting è stato somministrato a ogni TM un questionario conoscitivo nel quale abbiamo chiesto le loro competenze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623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 abbiamo notato come le conoscenze medie del team fossero medio alte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22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01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852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856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524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5" name="Google Shape;4365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68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Sono stati individuati 31 requisiti funzionali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Di cui 27 requisiti implementati aventi priorità alta/media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4 requisiti </a:t>
            </a:r>
            <a:r>
              <a:rPr lang="it-IT" dirty="0"/>
              <a:t>di bassa/media priorità </a:t>
            </a:r>
            <a:r>
              <a:rPr lang="it" dirty="0"/>
              <a:t>non sono stati implementati </a:t>
            </a:r>
            <a:r>
              <a:rPr lang="it-IT" dirty="0"/>
              <a:t>per mancanza di tempo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013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7096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CV= EV – AC (abbiamo risparmiato 344 euro) variazione dei costi rispetto al budget iniziale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CPI = EV/AC (abbiamo risparmiato)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AC costo attuale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3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Vediamo come i costi attuali non superino mai il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planned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 questo è positivo perché siamo rientrati nei costi sovrastimando leggermente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EV=PV*% stima del valore del lavoro effettuato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AC costo attuale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PV valore pianificato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152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CPI = EV/AC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SPI = EV/PV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ci manteniamo come pianificato nello schedule delle attività. Per quanto riguarda i costi vediamo che in tutte le milestone pianificate vi è una sovrastima e che si speso leggermente di meno rispetto al necessario.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535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CV= EV-AC variazione dei costi rispetto al budget iniziale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 = EV-PV schedule </a:t>
            </a:r>
            <a:r>
              <a:rPr lang="it-IT" dirty="0" err="1"/>
              <a:t>variance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VAC = BAC – EAC variazione a completamento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 grafico si evince come la CV cioè il budget destinato al lavoro e il budget speso per quel tipo di task non è mai negativo questo ci indica che i costi non sono stati superati.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607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Questi sono i criteri che abbiamo adottato nelle valutazioni settimanali del team es si dividono in proattività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5854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347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971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174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Durante il kick off meeting abbiamo mostrato ai ragazzi i risultati del nostro test dando loro la possibilità di scegliere se compilarlo o meno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 è basato 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 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it-IT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Indicatore di personalità di Myers-</a:t>
            </a:r>
            <a:r>
              <a:rPr lang="it-IT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Briggs</a:t>
            </a:r>
            <a:endParaRPr lang="it-IT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Protagonisti sono leader naturali, pieni di passione e carisma. Sono molto orgogliosi e felici di guidare gli altri a lavorare insieme per migliorare se stessi e la loro comunità.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68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 criteri di accettazione stabiliti sono stati soddisfatti raggiungendo un </a:t>
            </a:r>
            <a:r>
              <a:rPr lang="it-IT" dirty="0" err="1"/>
              <a:t>branch</a:t>
            </a:r>
            <a:r>
              <a:rPr lang="it-IT" dirty="0"/>
              <a:t> del 75,9%, una buona manutenibilità del sistema e un codice conforme alle regole di check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238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Gli Esecutivi sono i rappresentanti della tradizione e dell’ordine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569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persone con il tipo di personalità dell’Architetto sono fantasiose eppure decise, ambiziose eppure private, incredibilmente curiose, ma che non sprecano la propria energia.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7176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417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Consoli sono più interessati a questioni pratiche, concrete, tra cui migliorare il loro status sociale e osservare le altre persone.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548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Gli ENTP sono generalmente trovati in carriere scientifiche, artistiche, tecnologiche e di management. Tra le caratteristiche principali degli ENTP spiccano le capacità logico-analitiche, creative 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dialogative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121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02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Sostenitori sono persone capaci di realizzare i propri obiettivi e lasciare un’impronta positiva e duratura.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6169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63da1a43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63da1a43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Dopo la consegna del progetto ai membri del team abbiamo somministrato il questionario post </a:t>
            </a:r>
            <a:r>
              <a:rPr lang="it-IT" dirty="0" err="1"/>
              <a:t>mortem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Brevemente riassumerò alcuni delle domande più importanti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5219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63da1a43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63da1a43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647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39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 standard utilizzato per valutare la qualità del software è ISO/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iec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9126</a:t>
            </a:r>
          </a:p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questo standard ci fornisce le caratteristiche di qualità e i relativi attributi da misurare</a:t>
            </a:r>
          </a:p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 ogni attributo è stato associato un peso </a:t>
            </a:r>
          </a:p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Nella seguente tabella sono riportati gli attributi che hanno avuto un rilevanza maggiore rispetto agli altri</a:t>
            </a:r>
          </a:p>
          <a:p>
            <a:pPr marL="158750" indent="0"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027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Impara ad aspettare tutto il tempo che serve e la gente ti sorprenderà davvero: quando si è davvero stufi marci o arrabbiati con qualcuno, significa solo che non si è concesso loro abbastanza tempo, dategliene e vedrete che quasi sempre vi stupiranno.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744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6320de4b7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6320de4b7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219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4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120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Oltre alla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changebility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per dimostrare che il sistema sviluppato ha un livello di manutenibilità soddisfacente, sono state ricavate le percentuali di coesione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accoppaiamento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complessita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38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746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Tutti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documenti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prodotti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dal team, prima di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essere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rilasciati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,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sono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stati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sottoposti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ad una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fase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di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verifica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e </a:t>
            </a:r>
            <a:r>
              <a:rPr lang="en-US" sz="1100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validazione</a:t>
            </a:r>
            <a:r>
              <a:rPr lang="en-US" sz="1100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:</a:t>
            </a:r>
          </a:p>
          <a:p>
            <a:pPr marL="158750" indent="0" algn="l">
              <a:buNone/>
            </a:pPr>
            <a:endParaRPr lang="en-US" sz="1100" b="1" dirty="0">
              <a:solidFill>
                <a:srgbClr val="657284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457200" indent="-298450" algn="l"/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Una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volta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che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sono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stati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pianificati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task da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svolgere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, I TM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definiscono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I work product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assegnati</a:t>
            </a:r>
            <a:endParaRPr lang="en-US" sz="1100" b="1" dirty="0">
              <a:solidFill>
                <a:srgbClr val="657284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457200" indent="-298450" algn="l"/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ogni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TM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occupa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della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revision del proprio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elebaorato</a:t>
            </a:r>
            <a:endParaRPr lang="en-US" sz="1100" b="1" dirty="0">
              <a:solidFill>
                <a:srgbClr val="657284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457200" indent="-298450" algn="l"/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revisione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interna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è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stata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effettuata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da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parte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dei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responsabile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del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documento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, ai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quali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è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stata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rilascita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la checklist da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compilare</a:t>
            </a:r>
            <a:endParaRPr lang="en-US" sz="1100" b="1" dirty="0">
              <a:solidFill>
                <a:srgbClr val="657284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457200" indent="-298450" algn="l"/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Quest’ultima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,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insieme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al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documento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,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sono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stati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sottomessi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noi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PM per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consentirci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un ultima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revisione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e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l’eventuale</a:t>
            </a:r>
            <a:r>
              <a:rPr lang="en-US" sz="1100" b="1" dirty="0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en-US" sz="1100" b="1" dirty="0" err="1">
                <a:solidFill>
                  <a:srgbClr val="657284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approvazione</a:t>
            </a:r>
            <a:endParaRPr lang="en-US" sz="1100" b="1" dirty="0">
              <a:solidFill>
                <a:srgbClr val="657284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4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5812013" y="185705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812013" y="341760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3492436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2950" y="344150"/>
            <a:ext cx="3817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02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166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688" y="214825"/>
            <a:ext cx="406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5900" y="2148250"/>
            <a:ext cx="2418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56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709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914563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637513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914563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511663" y="4101931"/>
            <a:ext cx="2366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3791700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3514650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6641342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6364292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3791700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3514650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6641342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6364292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64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 flipH="1">
            <a:off x="64655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 flipH="1">
            <a:off x="59651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2"/>
          </p:nvPr>
        </p:nvSpPr>
        <p:spPr>
          <a:xfrm flipH="1">
            <a:off x="37916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 flipH="1">
            <a:off x="32912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"/>
          </p:nvPr>
        </p:nvSpPr>
        <p:spPr>
          <a:xfrm flipH="1">
            <a:off x="11177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 flipH="1">
            <a:off x="6173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282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columns 3">
  <p:cSld name="Title and twocolumns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5758076" y="2953536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1429413" y="2066667"/>
            <a:ext cx="1649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ctrTitle" idx="2"/>
          </p:nvPr>
        </p:nvSpPr>
        <p:spPr>
          <a:xfrm flipH="1">
            <a:off x="1151501" y="1604710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 flipH="1">
            <a:off x="6058223" y="3363893"/>
            <a:ext cx="1649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54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295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68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●"/>
              <a:def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○"/>
              <a:defRPr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0" r:id="rId2"/>
    <p:sldLayoutId id="2147483671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tif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0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2.jpg"/><Relationship Id="rId10" Type="http://schemas.openxmlformats.org/officeDocument/2006/relationships/image" Target="../media/image58.png"/><Relationship Id="rId4" Type="http://schemas.openxmlformats.org/officeDocument/2006/relationships/image" Target="../media/image31.jp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80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81.jpg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gif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5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0.tiff"/><Relationship Id="rId4" Type="http://schemas.openxmlformats.org/officeDocument/2006/relationships/image" Target="../media/image33.jpg"/><Relationship Id="rId9" Type="http://schemas.openxmlformats.org/officeDocument/2006/relationships/image" Target="../media/image3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0.png"/><Relationship Id="rId4" Type="http://schemas.openxmlformats.org/officeDocument/2006/relationships/slide" Target="slide5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png"/><Relationship Id="rId4" Type="http://schemas.openxmlformats.org/officeDocument/2006/relationships/image" Target="../media/image8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0.png"/><Relationship Id="rId4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12.tiff"/><Relationship Id="rId4" Type="http://schemas.microsoft.com/office/2007/relationships/hdphoto" Target="../media/hdphoto1.wdp"/><Relationship Id="rId9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13.tif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8"/>
          <p:cNvGrpSpPr/>
          <p:nvPr/>
        </p:nvGrpSpPr>
        <p:grpSpPr>
          <a:xfrm>
            <a:off x="441701" y="271819"/>
            <a:ext cx="4067100" cy="2677019"/>
            <a:chOff x="517901" y="-109181"/>
            <a:chExt cx="4067100" cy="3071531"/>
          </a:xfrm>
        </p:grpSpPr>
        <p:sp>
          <p:nvSpPr>
            <p:cNvPr id="135" name="Google Shape;135;p28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965925" y="1412563"/>
            <a:ext cx="7145300" cy="3840675"/>
            <a:chOff x="238125" y="1230575"/>
            <a:chExt cx="7145300" cy="3840675"/>
          </a:xfrm>
        </p:grpSpPr>
        <p:sp>
          <p:nvSpPr>
            <p:cNvPr id="140" name="Google Shape;140;p28"/>
            <p:cNvSpPr/>
            <p:nvPr/>
          </p:nvSpPr>
          <p:spPr>
            <a:xfrm>
              <a:off x="1863325" y="2691000"/>
              <a:ext cx="3057325" cy="1753850"/>
            </a:xfrm>
            <a:custGeom>
              <a:avLst/>
              <a:gdLst/>
              <a:ahLst/>
              <a:cxnLst/>
              <a:rect l="l" t="t" r="r" b="b"/>
              <a:pathLst>
                <a:path w="122293" h="70154" extrusionOk="0">
                  <a:moveTo>
                    <a:pt x="65131" y="1"/>
                  </a:moveTo>
                  <a:cubicBezTo>
                    <a:pt x="64106" y="1"/>
                    <a:pt x="63081" y="226"/>
                    <a:pt x="62299" y="677"/>
                  </a:cubicBezTo>
                  <a:lnTo>
                    <a:pt x="1565" y="35744"/>
                  </a:lnTo>
                  <a:cubicBezTo>
                    <a:pt x="1" y="36644"/>
                    <a:pt x="1" y="38108"/>
                    <a:pt x="1565" y="39012"/>
                  </a:cubicBezTo>
                  <a:lnTo>
                    <a:pt x="54331" y="69477"/>
                  </a:lnTo>
                  <a:cubicBezTo>
                    <a:pt x="55113" y="69928"/>
                    <a:pt x="56138" y="70153"/>
                    <a:pt x="57163" y="70153"/>
                  </a:cubicBezTo>
                  <a:cubicBezTo>
                    <a:pt x="58187" y="70153"/>
                    <a:pt x="59212" y="69928"/>
                    <a:pt x="59994" y="69477"/>
                  </a:cubicBezTo>
                  <a:lnTo>
                    <a:pt x="120729" y="34410"/>
                  </a:lnTo>
                  <a:cubicBezTo>
                    <a:pt x="122292" y="33508"/>
                    <a:pt x="122292" y="32045"/>
                    <a:pt x="120729" y="31141"/>
                  </a:cubicBezTo>
                  <a:lnTo>
                    <a:pt x="67962" y="677"/>
                  </a:lnTo>
                  <a:cubicBezTo>
                    <a:pt x="67180" y="226"/>
                    <a:pt x="66155" y="1"/>
                    <a:pt x="6513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1898000" y="3241950"/>
              <a:ext cx="266475" cy="268350"/>
            </a:xfrm>
            <a:custGeom>
              <a:avLst/>
              <a:gdLst/>
              <a:ahLst/>
              <a:cxnLst/>
              <a:rect l="l" t="t" r="r" b="b"/>
              <a:pathLst>
                <a:path w="10659" h="10734" extrusionOk="0">
                  <a:moveTo>
                    <a:pt x="2660" y="0"/>
                  </a:moveTo>
                  <a:lnTo>
                    <a:pt x="0" y="1534"/>
                  </a:lnTo>
                  <a:lnTo>
                    <a:pt x="0" y="10733"/>
                  </a:lnTo>
                  <a:lnTo>
                    <a:pt x="10658" y="4618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292475" y="33571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9" y="1"/>
                  </a:moveTo>
                  <a:cubicBezTo>
                    <a:pt x="64739" y="947"/>
                    <a:pt x="63766" y="1520"/>
                    <a:pt x="63324" y="1775"/>
                  </a:cubicBezTo>
                  <a:lnTo>
                    <a:pt x="5317" y="35271"/>
                  </a:lnTo>
                  <a:cubicBezTo>
                    <a:pt x="5317" y="35278"/>
                    <a:pt x="2831" y="36710"/>
                    <a:pt x="2831" y="36710"/>
                  </a:cubicBezTo>
                  <a:cubicBezTo>
                    <a:pt x="2046" y="37161"/>
                    <a:pt x="1027" y="37390"/>
                    <a:pt x="1" y="37390"/>
                  </a:cubicBezTo>
                  <a:lnTo>
                    <a:pt x="1" y="40501"/>
                  </a:lnTo>
                  <a:cubicBezTo>
                    <a:pt x="15" y="40501"/>
                    <a:pt x="30" y="40501"/>
                    <a:pt x="44" y="40501"/>
                  </a:cubicBezTo>
                  <a:cubicBezTo>
                    <a:pt x="990" y="40501"/>
                    <a:pt x="1933" y="40285"/>
                    <a:pt x="2661" y="39868"/>
                  </a:cubicBezTo>
                  <a:cubicBezTo>
                    <a:pt x="3027" y="39659"/>
                    <a:pt x="3374" y="39455"/>
                    <a:pt x="3695" y="39273"/>
                  </a:cubicBezTo>
                  <a:lnTo>
                    <a:pt x="4146" y="39010"/>
                  </a:lnTo>
                  <a:cubicBezTo>
                    <a:pt x="4355" y="38893"/>
                    <a:pt x="4544" y="38781"/>
                    <a:pt x="4707" y="38690"/>
                  </a:cubicBezTo>
                  <a:cubicBezTo>
                    <a:pt x="4793" y="38638"/>
                    <a:pt x="4864" y="38598"/>
                    <a:pt x="4930" y="38559"/>
                  </a:cubicBezTo>
                  <a:cubicBezTo>
                    <a:pt x="5001" y="38521"/>
                    <a:pt x="5053" y="38487"/>
                    <a:pt x="5107" y="38456"/>
                  </a:cubicBezTo>
                  <a:cubicBezTo>
                    <a:pt x="5172" y="38416"/>
                    <a:pt x="5224" y="38391"/>
                    <a:pt x="5264" y="38370"/>
                  </a:cubicBezTo>
                  <a:cubicBezTo>
                    <a:pt x="5295" y="38350"/>
                    <a:pt x="5316" y="38337"/>
                    <a:pt x="5316" y="38337"/>
                  </a:cubicBezTo>
                  <a:lnTo>
                    <a:pt x="63324" y="4845"/>
                  </a:lnTo>
                  <a:cubicBezTo>
                    <a:pt x="64106" y="4392"/>
                    <a:pt x="64739" y="3341"/>
                    <a:pt x="64739" y="2492"/>
                  </a:cubicBezTo>
                  <a:lnTo>
                    <a:pt x="6473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1923175" y="2576050"/>
              <a:ext cx="2997550" cy="1715875"/>
            </a:xfrm>
            <a:custGeom>
              <a:avLst/>
              <a:gdLst/>
              <a:ahLst/>
              <a:cxnLst/>
              <a:rect l="l" t="t" r="r" b="b"/>
              <a:pathLst>
                <a:path w="119902" h="68635" extrusionOk="0">
                  <a:moveTo>
                    <a:pt x="65859" y="1"/>
                  </a:moveTo>
                  <a:cubicBezTo>
                    <a:pt x="64842" y="1"/>
                    <a:pt x="63826" y="223"/>
                    <a:pt x="63050" y="667"/>
                  </a:cubicBezTo>
                  <a:lnTo>
                    <a:pt x="9651" y="31254"/>
                  </a:lnTo>
                  <a:lnTo>
                    <a:pt x="6992" y="32785"/>
                  </a:lnTo>
                  <a:lnTo>
                    <a:pt x="8" y="36780"/>
                  </a:lnTo>
                  <a:lnTo>
                    <a:pt x="1" y="36786"/>
                  </a:lnTo>
                  <a:cubicBezTo>
                    <a:pt x="4" y="36818"/>
                    <a:pt x="11" y="36851"/>
                    <a:pt x="21" y="36883"/>
                  </a:cubicBezTo>
                  <a:cubicBezTo>
                    <a:pt x="16" y="36905"/>
                    <a:pt x="19" y="36928"/>
                    <a:pt x="28" y="36948"/>
                  </a:cubicBezTo>
                  <a:cubicBezTo>
                    <a:pt x="41" y="37034"/>
                    <a:pt x="61" y="37115"/>
                    <a:pt x="86" y="37197"/>
                  </a:cubicBezTo>
                  <a:cubicBezTo>
                    <a:pt x="113" y="37294"/>
                    <a:pt x="148" y="37388"/>
                    <a:pt x="191" y="37478"/>
                  </a:cubicBezTo>
                  <a:cubicBezTo>
                    <a:pt x="232" y="37573"/>
                    <a:pt x="278" y="37665"/>
                    <a:pt x="328" y="37754"/>
                  </a:cubicBezTo>
                  <a:cubicBezTo>
                    <a:pt x="377" y="37844"/>
                    <a:pt x="434" y="37929"/>
                    <a:pt x="499" y="38008"/>
                  </a:cubicBezTo>
                  <a:cubicBezTo>
                    <a:pt x="542" y="38073"/>
                    <a:pt x="591" y="38133"/>
                    <a:pt x="643" y="38191"/>
                  </a:cubicBezTo>
                  <a:lnTo>
                    <a:pt x="753" y="38302"/>
                  </a:lnTo>
                  <a:cubicBezTo>
                    <a:pt x="813" y="38360"/>
                    <a:pt x="876" y="38415"/>
                    <a:pt x="943" y="38465"/>
                  </a:cubicBezTo>
                  <a:cubicBezTo>
                    <a:pt x="1002" y="38512"/>
                    <a:pt x="1067" y="38557"/>
                    <a:pt x="1125" y="38596"/>
                  </a:cubicBezTo>
                  <a:lnTo>
                    <a:pt x="49458" y="66516"/>
                  </a:lnTo>
                  <a:lnTo>
                    <a:pt x="49463" y="66516"/>
                  </a:lnTo>
                  <a:lnTo>
                    <a:pt x="51942" y="67948"/>
                  </a:lnTo>
                  <a:cubicBezTo>
                    <a:pt x="52771" y="68409"/>
                    <a:pt x="53715" y="68635"/>
                    <a:pt x="54773" y="68635"/>
                  </a:cubicBezTo>
                  <a:cubicBezTo>
                    <a:pt x="55794" y="68635"/>
                    <a:pt x="56819" y="68404"/>
                    <a:pt x="57605" y="67955"/>
                  </a:cubicBezTo>
                  <a:lnTo>
                    <a:pt x="60083" y="66523"/>
                  </a:lnTo>
                  <a:lnTo>
                    <a:pt x="118338" y="32890"/>
                  </a:lnTo>
                  <a:cubicBezTo>
                    <a:pt x="119902" y="31988"/>
                    <a:pt x="119902" y="30516"/>
                    <a:pt x="118345" y="29607"/>
                  </a:cubicBezTo>
                  <a:lnTo>
                    <a:pt x="110597" y="25089"/>
                  </a:lnTo>
                  <a:lnTo>
                    <a:pt x="68712" y="687"/>
                  </a:lnTo>
                  <a:cubicBezTo>
                    <a:pt x="67925" y="229"/>
                    <a:pt x="66891" y="1"/>
                    <a:pt x="65859" y="1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1964425" y="3136275"/>
              <a:ext cx="2900950" cy="1116475"/>
            </a:xfrm>
            <a:custGeom>
              <a:avLst/>
              <a:gdLst/>
              <a:ahLst/>
              <a:cxnLst/>
              <a:rect l="l" t="t" r="r" b="b"/>
              <a:pathLst>
                <a:path w="116038" h="44659" extrusionOk="0">
                  <a:moveTo>
                    <a:pt x="116038" y="0"/>
                  </a:moveTo>
                  <a:lnTo>
                    <a:pt x="53123" y="36438"/>
                  </a:lnTo>
                  <a:lnTo>
                    <a:pt x="0" y="5761"/>
                  </a:lnTo>
                  <a:lnTo>
                    <a:pt x="7" y="14486"/>
                  </a:lnTo>
                  <a:lnTo>
                    <a:pt x="51489" y="44221"/>
                  </a:lnTo>
                  <a:cubicBezTo>
                    <a:pt x="51994" y="44512"/>
                    <a:pt x="52558" y="44658"/>
                    <a:pt x="53123" y="44658"/>
                  </a:cubicBezTo>
                  <a:cubicBezTo>
                    <a:pt x="53687" y="44658"/>
                    <a:pt x="54252" y="44512"/>
                    <a:pt x="54758" y="44221"/>
                  </a:cubicBezTo>
                  <a:lnTo>
                    <a:pt x="115221" y="9310"/>
                  </a:lnTo>
                  <a:cubicBezTo>
                    <a:pt x="115727" y="9017"/>
                    <a:pt x="116038" y="8478"/>
                    <a:pt x="116038" y="7895"/>
                  </a:cubicBezTo>
                  <a:lnTo>
                    <a:pt x="11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3292475" y="3136225"/>
              <a:ext cx="1572900" cy="1116525"/>
            </a:xfrm>
            <a:custGeom>
              <a:avLst/>
              <a:gdLst/>
              <a:ahLst/>
              <a:cxnLst/>
              <a:rect l="l" t="t" r="r" b="b"/>
              <a:pathLst>
                <a:path w="62916" h="44661" extrusionOk="0">
                  <a:moveTo>
                    <a:pt x="62916" y="0"/>
                  </a:moveTo>
                  <a:lnTo>
                    <a:pt x="1" y="36440"/>
                  </a:lnTo>
                  <a:lnTo>
                    <a:pt x="1" y="44661"/>
                  </a:lnTo>
                  <a:cubicBezTo>
                    <a:pt x="576" y="44661"/>
                    <a:pt x="1139" y="44508"/>
                    <a:pt x="1636" y="44223"/>
                  </a:cubicBezTo>
                  <a:lnTo>
                    <a:pt x="62099" y="9312"/>
                  </a:lnTo>
                  <a:cubicBezTo>
                    <a:pt x="62605" y="9019"/>
                    <a:pt x="62916" y="8480"/>
                    <a:pt x="62916" y="7895"/>
                  </a:cubicBezTo>
                  <a:lnTo>
                    <a:pt x="62916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1947750" y="3292700"/>
              <a:ext cx="33325" cy="233625"/>
            </a:xfrm>
            <a:custGeom>
              <a:avLst/>
              <a:gdLst/>
              <a:ahLst/>
              <a:cxnLst/>
              <a:rect l="l" t="t" r="r" b="b"/>
              <a:pathLst>
                <a:path w="1333" h="9345" extrusionOk="0">
                  <a:moveTo>
                    <a:pt x="424" y="1"/>
                  </a:moveTo>
                  <a:cubicBezTo>
                    <a:pt x="176" y="1"/>
                    <a:pt x="1" y="255"/>
                    <a:pt x="2" y="670"/>
                  </a:cubicBezTo>
                  <a:lnTo>
                    <a:pt x="7" y="7910"/>
                  </a:lnTo>
                  <a:cubicBezTo>
                    <a:pt x="7" y="8451"/>
                    <a:pt x="304" y="9061"/>
                    <a:pt x="670" y="9273"/>
                  </a:cubicBezTo>
                  <a:cubicBezTo>
                    <a:pt x="755" y="9322"/>
                    <a:pt x="836" y="9345"/>
                    <a:pt x="911" y="9345"/>
                  </a:cubicBezTo>
                  <a:cubicBezTo>
                    <a:pt x="1157" y="9345"/>
                    <a:pt x="1332" y="9091"/>
                    <a:pt x="1332" y="8675"/>
                  </a:cubicBezTo>
                  <a:lnTo>
                    <a:pt x="1332" y="1439"/>
                  </a:lnTo>
                  <a:cubicBezTo>
                    <a:pt x="1332" y="897"/>
                    <a:pt x="1035" y="286"/>
                    <a:pt x="667" y="74"/>
                  </a:cubicBezTo>
                  <a:cubicBezTo>
                    <a:pt x="581" y="24"/>
                    <a:pt x="500" y="1"/>
                    <a:pt x="4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3292475" y="3050525"/>
              <a:ext cx="1618475" cy="1012550"/>
            </a:xfrm>
            <a:custGeom>
              <a:avLst/>
              <a:gdLst/>
              <a:ahLst/>
              <a:cxnLst/>
              <a:rect l="l" t="t" r="r" b="b"/>
              <a:pathLst>
                <a:path w="64739" h="40502" extrusionOk="0">
                  <a:moveTo>
                    <a:pt x="64739" y="0"/>
                  </a:moveTo>
                  <a:cubicBezTo>
                    <a:pt x="64739" y="979"/>
                    <a:pt x="63740" y="1537"/>
                    <a:pt x="63324" y="1776"/>
                  </a:cubicBezTo>
                  <a:lnTo>
                    <a:pt x="37152" y="16885"/>
                  </a:lnTo>
                  <a:lnTo>
                    <a:pt x="5317" y="35272"/>
                  </a:lnTo>
                  <a:cubicBezTo>
                    <a:pt x="5311" y="35272"/>
                    <a:pt x="2838" y="36697"/>
                    <a:pt x="2838" y="36697"/>
                  </a:cubicBezTo>
                  <a:cubicBezTo>
                    <a:pt x="2047" y="37155"/>
                    <a:pt x="1027" y="37377"/>
                    <a:pt x="1" y="37377"/>
                  </a:cubicBezTo>
                  <a:lnTo>
                    <a:pt x="1" y="40502"/>
                  </a:lnTo>
                  <a:cubicBezTo>
                    <a:pt x="15" y="40502"/>
                    <a:pt x="30" y="40502"/>
                    <a:pt x="44" y="40502"/>
                  </a:cubicBezTo>
                  <a:cubicBezTo>
                    <a:pt x="990" y="40502"/>
                    <a:pt x="1933" y="40286"/>
                    <a:pt x="2662" y="39868"/>
                  </a:cubicBezTo>
                  <a:cubicBezTo>
                    <a:pt x="3028" y="39659"/>
                    <a:pt x="3374" y="39456"/>
                    <a:pt x="3695" y="39272"/>
                  </a:cubicBezTo>
                  <a:lnTo>
                    <a:pt x="4146" y="39011"/>
                  </a:lnTo>
                  <a:cubicBezTo>
                    <a:pt x="4644" y="38730"/>
                    <a:pt x="5016" y="38513"/>
                    <a:pt x="5199" y="38403"/>
                  </a:cubicBezTo>
                  <a:lnTo>
                    <a:pt x="5304" y="38343"/>
                  </a:lnTo>
                  <a:cubicBezTo>
                    <a:pt x="5316" y="38338"/>
                    <a:pt x="39812" y="18415"/>
                    <a:pt x="39812" y="18415"/>
                  </a:cubicBezTo>
                  <a:lnTo>
                    <a:pt x="63324" y="4842"/>
                  </a:lnTo>
                  <a:cubicBezTo>
                    <a:pt x="64106" y="4391"/>
                    <a:pt x="64739" y="3338"/>
                    <a:pt x="64739" y="2491"/>
                  </a:cubicBezTo>
                  <a:cubicBezTo>
                    <a:pt x="64739" y="2095"/>
                    <a:pt x="64739" y="0"/>
                    <a:pt x="64739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1876500" y="2269200"/>
              <a:ext cx="3044225" cy="1715775"/>
            </a:xfrm>
            <a:custGeom>
              <a:avLst/>
              <a:gdLst/>
              <a:ahLst/>
              <a:cxnLst/>
              <a:rect l="l" t="t" r="r" b="b"/>
              <a:pathLst>
                <a:path w="121769" h="68631" extrusionOk="0">
                  <a:moveTo>
                    <a:pt x="95" y="37825"/>
                  </a:moveTo>
                  <a:lnTo>
                    <a:pt x="95" y="37825"/>
                  </a:lnTo>
                  <a:cubicBezTo>
                    <a:pt x="61" y="37839"/>
                    <a:pt x="29" y="37858"/>
                    <a:pt x="0" y="37879"/>
                  </a:cubicBezTo>
                  <a:lnTo>
                    <a:pt x="95" y="37825"/>
                  </a:lnTo>
                  <a:close/>
                  <a:moveTo>
                    <a:pt x="67720" y="0"/>
                  </a:moveTo>
                  <a:cubicBezTo>
                    <a:pt x="66705" y="0"/>
                    <a:pt x="65692" y="222"/>
                    <a:pt x="64917" y="669"/>
                  </a:cubicBezTo>
                  <a:lnTo>
                    <a:pt x="95" y="37825"/>
                  </a:lnTo>
                  <a:lnTo>
                    <a:pt x="95" y="37825"/>
                  </a:lnTo>
                  <a:cubicBezTo>
                    <a:pt x="111" y="37818"/>
                    <a:pt x="127" y="37812"/>
                    <a:pt x="144" y="37808"/>
                  </a:cubicBezTo>
                  <a:cubicBezTo>
                    <a:pt x="179" y="37784"/>
                    <a:pt x="219" y="37767"/>
                    <a:pt x="261" y="37761"/>
                  </a:cubicBezTo>
                  <a:cubicBezTo>
                    <a:pt x="299" y="37741"/>
                    <a:pt x="341" y="37729"/>
                    <a:pt x="384" y="37722"/>
                  </a:cubicBezTo>
                  <a:cubicBezTo>
                    <a:pt x="444" y="37702"/>
                    <a:pt x="506" y="37689"/>
                    <a:pt x="568" y="37682"/>
                  </a:cubicBezTo>
                  <a:cubicBezTo>
                    <a:pt x="633" y="37677"/>
                    <a:pt x="698" y="37671"/>
                    <a:pt x="764" y="37671"/>
                  </a:cubicBezTo>
                  <a:cubicBezTo>
                    <a:pt x="772" y="37670"/>
                    <a:pt x="781" y="37670"/>
                    <a:pt x="789" y="37670"/>
                  </a:cubicBezTo>
                  <a:cubicBezTo>
                    <a:pt x="884" y="37670"/>
                    <a:pt x="979" y="37679"/>
                    <a:pt x="1071" y="37696"/>
                  </a:cubicBezTo>
                  <a:cubicBezTo>
                    <a:pt x="1178" y="37711"/>
                    <a:pt x="1283" y="37736"/>
                    <a:pt x="1385" y="37767"/>
                  </a:cubicBezTo>
                  <a:cubicBezTo>
                    <a:pt x="1611" y="37843"/>
                    <a:pt x="1831" y="37940"/>
                    <a:pt x="2038" y="38056"/>
                  </a:cubicBezTo>
                  <a:lnTo>
                    <a:pt x="3692" y="39010"/>
                  </a:lnTo>
                  <a:lnTo>
                    <a:pt x="11518" y="43528"/>
                  </a:lnTo>
                  <a:lnTo>
                    <a:pt x="51325" y="66525"/>
                  </a:lnTo>
                  <a:lnTo>
                    <a:pt x="51330" y="66525"/>
                  </a:lnTo>
                  <a:lnTo>
                    <a:pt x="53803" y="67950"/>
                  </a:lnTo>
                  <a:cubicBezTo>
                    <a:pt x="54610" y="68377"/>
                    <a:pt x="55516" y="68631"/>
                    <a:pt x="56569" y="68631"/>
                  </a:cubicBezTo>
                  <a:cubicBezTo>
                    <a:pt x="56592" y="68631"/>
                    <a:pt x="56616" y="68630"/>
                    <a:pt x="56640" y="68630"/>
                  </a:cubicBezTo>
                  <a:cubicBezTo>
                    <a:pt x="57661" y="68630"/>
                    <a:pt x="58686" y="68408"/>
                    <a:pt x="59472" y="67957"/>
                  </a:cubicBezTo>
                  <a:lnTo>
                    <a:pt x="61950" y="66525"/>
                  </a:lnTo>
                  <a:lnTo>
                    <a:pt x="112464" y="37363"/>
                  </a:lnTo>
                  <a:lnTo>
                    <a:pt x="120205" y="32890"/>
                  </a:lnTo>
                  <a:cubicBezTo>
                    <a:pt x="121769" y="31981"/>
                    <a:pt x="121769" y="30518"/>
                    <a:pt x="120212" y="29609"/>
                  </a:cubicBezTo>
                  <a:lnTo>
                    <a:pt x="70579" y="689"/>
                  </a:lnTo>
                  <a:cubicBezTo>
                    <a:pt x="69791" y="231"/>
                    <a:pt x="68755" y="0"/>
                    <a:pt x="67720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050250" y="2280875"/>
              <a:ext cx="2769825" cy="1598550"/>
            </a:xfrm>
            <a:custGeom>
              <a:avLst/>
              <a:gdLst/>
              <a:ahLst/>
              <a:cxnLst/>
              <a:rect l="l" t="t" r="r" b="b"/>
              <a:pathLst>
                <a:path w="110793" h="63942" extrusionOk="0">
                  <a:moveTo>
                    <a:pt x="63163" y="0"/>
                  </a:moveTo>
                  <a:lnTo>
                    <a:pt x="939" y="35924"/>
                  </a:lnTo>
                  <a:cubicBezTo>
                    <a:pt x="1" y="36467"/>
                    <a:pt x="1" y="37344"/>
                    <a:pt x="939" y="37887"/>
                  </a:cubicBezTo>
                  <a:lnTo>
                    <a:pt x="45332" y="63535"/>
                  </a:lnTo>
                  <a:cubicBezTo>
                    <a:pt x="45801" y="63806"/>
                    <a:pt x="46417" y="63942"/>
                    <a:pt x="47032" y="63942"/>
                  </a:cubicBezTo>
                  <a:cubicBezTo>
                    <a:pt x="47647" y="63942"/>
                    <a:pt x="48261" y="63806"/>
                    <a:pt x="48729" y="63535"/>
                  </a:cubicBezTo>
                  <a:lnTo>
                    <a:pt x="110792" y="27702"/>
                  </a:lnTo>
                  <a:lnTo>
                    <a:pt x="63629" y="222"/>
                  </a:lnTo>
                  <a:cubicBezTo>
                    <a:pt x="63484" y="137"/>
                    <a:pt x="63323" y="69"/>
                    <a:pt x="6316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1856700" y="3210950"/>
              <a:ext cx="1435850" cy="1158750"/>
            </a:xfrm>
            <a:custGeom>
              <a:avLst/>
              <a:gdLst/>
              <a:ahLst/>
              <a:cxnLst/>
              <a:rect l="l" t="t" r="r" b="b"/>
              <a:pathLst>
                <a:path w="57434" h="46350" extrusionOk="0">
                  <a:moveTo>
                    <a:pt x="1581" y="0"/>
                  </a:moveTo>
                  <a:cubicBezTo>
                    <a:pt x="1573" y="0"/>
                    <a:pt x="1564" y="0"/>
                    <a:pt x="1556" y="1"/>
                  </a:cubicBezTo>
                  <a:cubicBezTo>
                    <a:pt x="1490" y="1"/>
                    <a:pt x="1425" y="7"/>
                    <a:pt x="1360" y="12"/>
                  </a:cubicBezTo>
                  <a:cubicBezTo>
                    <a:pt x="1297" y="19"/>
                    <a:pt x="1236" y="32"/>
                    <a:pt x="1176" y="52"/>
                  </a:cubicBezTo>
                  <a:cubicBezTo>
                    <a:pt x="1133" y="59"/>
                    <a:pt x="1091" y="71"/>
                    <a:pt x="1053" y="91"/>
                  </a:cubicBezTo>
                  <a:cubicBezTo>
                    <a:pt x="1011" y="101"/>
                    <a:pt x="971" y="116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3"/>
                    <a:pt x="0" y="2020"/>
                  </a:cubicBezTo>
                  <a:lnTo>
                    <a:pt x="0" y="10814"/>
                  </a:lnTo>
                  <a:cubicBezTo>
                    <a:pt x="0" y="12618"/>
                    <a:pt x="1268" y="14815"/>
                    <a:pt x="2830" y="15718"/>
                  </a:cubicBezTo>
                  <a:lnTo>
                    <a:pt x="52117" y="44186"/>
                  </a:lnTo>
                  <a:cubicBezTo>
                    <a:pt x="52117" y="44186"/>
                    <a:pt x="52137" y="44199"/>
                    <a:pt x="52169" y="44219"/>
                  </a:cubicBezTo>
                  <a:cubicBezTo>
                    <a:pt x="52209" y="44238"/>
                    <a:pt x="52261" y="44265"/>
                    <a:pt x="52326" y="44303"/>
                  </a:cubicBezTo>
                  <a:cubicBezTo>
                    <a:pt x="52379" y="44336"/>
                    <a:pt x="52431" y="44368"/>
                    <a:pt x="52503" y="44408"/>
                  </a:cubicBezTo>
                  <a:cubicBezTo>
                    <a:pt x="52568" y="44447"/>
                    <a:pt x="52640" y="44487"/>
                    <a:pt x="52725" y="44539"/>
                  </a:cubicBezTo>
                  <a:cubicBezTo>
                    <a:pt x="52889" y="44629"/>
                    <a:pt x="53079" y="44741"/>
                    <a:pt x="53288" y="44859"/>
                  </a:cubicBezTo>
                  <a:lnTo>
                    <a:pt x="53739" y="45120"/>
                  </a:lnTo>
                  <a:cubicBezTo>
                    <a:pt x="54058" y="45304"/>
                    <a:pt x="54406" y="45508"/>
                    <a:pt x="54772" y="45717"/>
                  </a:cubicBezTo>
                  <a:cubicBezTo>
                    <a:pt x="55501" y="46134"/>
                    <a:pt x="56444" y="46350"/>
                    <a:pt x="57390" y="46350"/>
                  </a:cubicBezTo>
                  <a:cubicBezTo>
                    <a:pt x="57405" y="46350"/>
                    <a:pt x="57419" y="46350"/>
                    <a:pt x="57433" y="46350"/>
                  </a:cubicBezTo>
                  <a:lnTo>
                    <a:pt x="57433" y="43239"/>
                  </a:lnTo>
                  <a:cubicBezTo>
                    <a:pt x="56406" y="43239"/>
                    <a:pt x="55387" y="43010"/>
                    <a:pt x="54601" y="42559"/>
                  </a:cubicBezTo>
                  <a:lnTo>
                    <a:pt x="52117" y="41127"/>
                  </a:lnTo>
                  <a:lnTo>
                    <a:pt x="52117" y="41120"/>
                  </a:lnTo>
                  <a:lnTo>
                    <a:pt x="3784" y="13200"/>
                  </a:lnTo>
                  <a:cubicBezTo>
                    <a:pt x="3726" y="13161"/>
                    <a:pt x="3661" y="13114"/>
                    <a:pt x="3602" y="13069"/>
                  </a:cubicBezTo>
                  <a:cubicBezTo>
                    <a:pt x="3532" y="13023"/>
                    <a:pt x="3469" y="12967"/>
                    <a:pt x="3412" y="12906"/>
                  </a:cubicBezTo>
                  <a:lnTo>
                    <a:pt x="3302" y="12795"/>
                  </a:lnTo>
                  <a:cubicBezTo>
                    <a:pt x="3250" y="12737"/>
                    <a:pt x="3201" y="12675"/>
                    <a:pt x="3158" y="12612"/>
                  </a:cubicBezTo>
                  <a:cubicBezTo>
                    <a:pt x="3093" y="12531"/>
                    <a:pt x="3036" y="12446"/>
                    <a:pt x="2987" y="12358"/>
                  </a:cubicBezTo>
                  <a:cubicBezTo>
                    <a:pt x="2937" y="12267"/>
                    <a:pt x="2891" y="12177"/>
                    <a:pt x="2850" y="12082"/>
                  </a:cubicBezTo>
                  <a:cubicBezTo>
                    <a:pt x="2807" y="11992"/>
                    <a:pt x="2772" y="11898"/>
                    <a:pt x="2745" y="11801"/>
                  </a:cubicBezTo>
                  <a:cubicBezTo>
                    <a:pt x="2720" y="11719"/>
                    <a:pt x="2700" y="11638"/>
                    <a:pt x="2687" y="11552"/>
                  </a:cubicBezTo>
                  <a:cubicBezTo>
                    <a:pt x="2678" y="11532"/>
                    <a:pt x="2675" y="11509"/>
                    <a:pt x="2680" y="11487"/>
                  </a:cubicBezTo>
                  <a:cubicBezTo>
                    <a:pt x="2667" y="11454"/>
                    <a:pt x="2662" y="11419"/>
                    <a:pt x="2667" y="11384"/>
                  </a:cubicBezTo>
                  <a:cubicBezTo>
                    <a:pt x="2657" y="11335"/>
                    <a:pt x="2652" y="11287"/>
                    <a:pt x="2653" y="11240"/>
                  </a:cubicBezTo>
                  <a:lnTo>
                    <a:pt x="2653" y="4655"/>
                  </a:lnTo>
                  <a:cubicBezTo>
                    <a:pt x="2653" y="4144"/>
                    <a:pt x="2911" y="3848"/>
                    <a:pt x="3282" y="3848"/>
                  </a:cubicBezTo>
                  <a:cubicBezTo>
                    <a:pt x="3434" y="3848"/>
                    <a:pt x="3605" y="3897"/>
                    <a:pt x="3784" y="4002"/>
                  </a:cubicBezTo>
                  <a:lnTo>
                    <a:pt x="9651" y="7389"/>
                  </a:lnTo>
                  <a:lnTo>
                    <a:pt x="52117" y="31921"/>
                  </a:lnTo>
                  <a:cubicBezTo>
                    <a:pt x="52122" y="31921"/>
                    <a:pt x="52125" y="31924"/>
                    <a:pt x="52130" y="31928"/>
                  </a:cubicBezTo>
                  <a:lnTo>
                    <a:pt x="52234" y="31986"/>
                  </a:lnTo>
                  <a:cubicBezTo>
                    <a:pt x="52418" y="32096"/>
                    <a:pt x="52790" y="32313"/>
                    <a:pt x="53287" y="32594"/>
                  </a:cubicBezTo>
                  <a:lnTo>
                    <a:pt x="53738" y="32855"/>
                  </a:lnTo>
                  <a:cubicBezTo>
                    <a:pt x="54058" y="33039"/>
                    <a:pt x="54404" y="33242"/>
                    <a:pt x="54770" y="33451"/>
                  </a:cubicBezTo>
                  <a:cubicBezTo>
                    <a:pt x="55499" y="33869"/>
                    <a:pt x="56442" y="34085"/>
                    <a:pt x="57388" y="34085"/>
                  </a:cubicBezTo>
                  <a:cubicBezTo>
                    <a:pt x="57403" y="34085"/>
                    <a:pt x="57417" y="34085"/>
                    <a:pt x="57432" y="34085"/>
                  </a:cubicBezTo>
                  <a:lnTo>
                    <a:pt x="57432" y="30960"/>
                  </a:lnTo>
                  <a:cubicBezTo>
                    <a:pt x="56406" y="30960"/>
                    <a:pt x="55385" y="30738"/>
                    <a:pt x="54601" y="30287"/>
                  </a:cubicBezTo>
                  <a:lnTo>
                    <a:pt x="54595" y="30280"/>
                  </a:lnTo>
                  <a:lnTo>
                    <a:pt x="52122" y="28855"/>
                  </a:lnTo>
                  <a:lnTo>
                    <a:pt x="52117" y="28855"/>
                  </a:lnTo>
                  <a:lnTo>
                    <a:pt x="12310" y="5858"/>
                  </a:lnTo>
                  <a:lnTo>
                    <a:pt x="4484" y="1340"/>
                  </a:lnTo>
                  <a:lnTo>
                    <a:pt x="2830" y="386"/>
                  </a:lnTo>
                  <a:cubicBezTo>
                    <a:pt x="2622" y="270"/>
                    <a:pt x="2403" y="173"/>
                    <a:pt x="2175" y="97"/>
                  </a:cubicBezTo>
                  <a:cubicBezTo>
                    <a:pt x="2074" y="66"/>
                    <a:pt x="1968" y="41"/>
                    <a:pt x="1863" y="26"/>
                  </a:cubicBezTo>
                  <a:cubicBezTo>
                    <a:pt x="1770" y="9"/>
                    <a:pt x="1676" y="0"/>
                    <a:pt x="158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072550" y="2884350"/>
              <a:ext cx="266525" cy="190175"/>
            </a:xfrm>
            <a:custGeom>
              <a:avLst/>
              <a:gdLst/>
              <a:ahLst/>
              <a:cxnLst/>
              <a:rect l="l" t="t" r="r" b="b"/>
              <a:pathLst>
                <a:path w="10661" h="7607" extrusionOk="0">
                  <a:moveTo>
                    <a:pt x="2661" y="1"/>
                  </a:moveTo>
                  <a:lnTo>
                    <a:pt x="2" y="1534"/>
                  </a:lnTo>
                  <a:lnTo>
                    <a:pt x="1" y="7606"/>
                  </a:lnTo>
                  <a:lnTo>
                    <a:pt x="1" y="7606"/>
                  </a:lnTo>
                  <a:lnTo>
                    <a:pt x="10660" y="461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3225950" y="2782050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47"/>
                    <a:pt x="63766" y="1520"/>
                    <a:pt x="63323" y="1777"/>
                  </a:cubicBezTo>
                  <a:lnTo>
                    <a:pt x="5317" y="35269"/>
                  </a:lnTo>
                  <a:cubicBezTo>
                    <a:pt x="5317" y="35276"/>
                    <a:pt x="2831" y="36708"/>
                    <a:pt x="2831" y="36708"/>
                  </a:cubicBezTo>
                  <a:cubicBezTo>
                    <a:pt x="2045" y="37159"/>
                    <a:pt x="1026" y="37388"/>
                    <a:pt x="0" y="37388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0" y="39866"/>
                  </a:cubicBezTo>
                  <a:cubicBezTo>
                    <a:pt x="3026" y="39657"/>
                    <a:pt x="3374" y="39455"/>
                    <a:pt x="3694" y="39271"/>
                  </a:cubicBezTo>
                  <a:lnTo>
                    <a:pt x="4145" y="39009"/>
                  </a:lnTo>
                  <a:cubicBezTo>
                    <a:pt x="4354" y="38892"/>
                    <a:pt x="4543" y="38780"/>
                    <a:pt x="4707" y="38690"/>
                  </a:cubicBezTo>
                  <a:cubicBezTo>
                    <a:pt x="4792" y="38636"/>
                    <a:pt x="4864" y="38598"/>
                    <a:pt x="4929" y="38558"/>
                  </a:cubicBezTo>
                  <a:cubicBezTo>
                    <a:pt x="5001" y="38519"/>
                    <a:pt x="5054" y="38486"/>
                    <a:pt x="5106" y="38454"/>
                  </a:cubicBezTo>
                  <a:cubicBezTo>
                    <a:pt x="5171" y="38414"/>
                    <a:pt x="5223" y="38389"/>
                    <a:pt x="5263" y="38369"/>
                  </a:cubicBezTo>
                  <a:cubicBezTo>
                    <a:pt x="5295" y="38349"/>
                    <a:pt x="5315" y="38337"/>
                    <a:pt x="5315" y="38337"/>
                  </a:cubicBezTo>
                  <a:lnTo>
                    <a:pt x="63323" y="4843"/>
                  </a:lnTo>
                  <a:cubicBezTo>
                    <a:pt x="64105" y="4392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097775" y="2217075"/>
              <a:ext cx="2756425" cy="1499700"/>
            </a:xfrm>
            <a:custGeom>
              <a:avLst/>
              <a:gdLst/>
              <a:ahLst/>
              <a:cxnLst/>
              <a:rect l="l" t="t" r="r" b="b"/>
              <a:pathLst>
                <a:path w="110257" h="59988" extrusionOk="0">
                  <a:moveTo>
                    <a:pt x="65374" y="1"/>
                  </a:moveTo>
                  <a:cubicBezTo>
                    <a:pt x="64356" y="1"/>
                    <a:pt x="63341" y="223"/>
                    <a:pt x="62565" y="668"/>
                  </a:cubicBezTo>
                  <a:lnTo>
                    <a:pt x="9651" y="31310"/>
                  </a:lnTo>
                  <a:lnTo>
                    <a:pt x="6990" y="32838"/>
                  </a:lnTo>
                  <a:lnTo>
                    <a:pt x="6" y="33706"/>
                  </a:lnTo>
                  <a:lnTo>
                    <a:pt x="1" y="33712"/>
                  </a:lnTo>
                  <a:cubicBezTo>
                    <a:pt x="3" y="33746"/>
                    <a:pt x="9" y="33779"/>
                    <a:pt x="19" y="33811"/>
                  </a:cubicBezTo>
                  <a:cubicBezTo>
                    <a:pt x="14" y="33833"/>
                    <a:pt x="18" y="33856"/>
                    <a:pt x="26" y="33876"/>
                  </a:cubicBezTo>
                  <a:cubicBezTo>
                    <a:pt x="41" y="33960"/>
                    <a:pt x="59" y="34043"/>
                    <a:pt x="84" y="34125"/>
                  </a:cubicBezTo>
                  <a:cubicBezTo>
                    <a:pt x="111" y="34222"/>
                    <a:pt x="146" y="34315"/>
                    <a:pt x="190" y="34406"/>
                  </a:cubicBezTo>
                  <a:cubicBezTo>
                    <a:pt x="230" y="34499"/>
                    <a:pt x="277" y="34591"/>
                    <a:pt x="327" y="34680"/>
                  </a:cubicBezTo>
                  <a:cubicBezTo>
                    <a:pt x="375" y="34770"/>
                    <a:pt x="432" y="34855"/>
                    <a:pt x="497" y="34935"/>
                  </a:cubicBezTo>
                  <a:cubicBezTo>
                    <a:pt x="541" y="34999"/>
                    <a:pt x="589" y="35061"/>
                    <a:pt x="641" y="35119"/>
                  </a:cubicBezTo>
                  <a:lnTo>
                    <a:pt x="751" y="35229"/>
                  </a:lnTo>
                  <a:cubicBezTo>
                    <a:pt x="811" y="35288"/>
                    <a:pt x="875" y="35343"/>
                    <a:pt x="942" y="35393"/>
                  </a:cubicBezTo>
                  <a:cubicBezTo>
                    <a:pt x="1000" y="35438"/>
                    <a:pt x="1065" y="35485"/>
                    <a:pt x="1125" y="35523"/>
                  </a:cubicBezTo>
                  <a:lnTo>
                    <a:pt x="39811" y="57868"/>
                  </a:lnTo>
                  <a:lnTo>
                    <a:pt x="39817" y="57868"/>
                  </a:lnTo>
                  <a:lnTo>
                    <a:pt x="42297" y="59300"/>
                  </a:lnTo>
                  <a:cubicBezTo>
                    <a:pt x="43123" y="59760"/>
                    <a:pt x="44063" y="59987"/>
                    <a:pt x="45116" y="59987"/>
                  </a:cubicBezTo>
                  <a:cubicBezTo>
                    <a:pt x="45119" y="59987"/>
                    <a:pt x="45123" y="59987"/>
                    <a:pt x="45127" y="59987"/>
                  </a:cubicBezTo>
                  <a:cubicBezTo>
                    <a:pt x="46148" y="59987"/>
                    <a:pt x="47174" y="59758"/>
                    <a:pt x="47959" y="59307"/>
                  </a:cubicBezTo>
                  <a:lnTo>
                    <a:pt x="50437" y="57875"/>
                  </a:lnTo>
                  <a:lnTo>
                    <a:pt x="108692" y="24242"/>
                  </a:lnTo>
                  <a:cubicBezTo>
                    <a:pt x="110256" y="23340"/>
                    <a:pt x="110256" y="21870"/>
                    <a:pt x="108699" y="20961"/>
                  </a:cubicBezTo>
                  <a:lnTo>
                    <a:pt x="100952" y="19569"/>
                  </a:lnTo>
                  <a:lnTo>
                    <a:pt x="68228" y="688"/>
                  </a:lnTo>
                  <a:cubicBezTo>
                    <a:pt x="67441" y="230"/>
                    <a:pt x="66406" y="1"/>
                    <a:pt x="65374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138975" y="2639300"/>
              <a:ext cx="2659875" cy="1038300"/>
            </a:xfrm>
            <a:custGeom>
              <a:avLst/>
              <a:gdLst/>
              <a:ahLst/>
              <a:cxnLst/>
              <a:rect l="l" t="t" r="r" b="b"/>
              <a:pathLst>
                <a:path w="106395" h="41532" extrusionOk="0">
                  <a:moveTo>
                    <a:pt x="106394" y="0"/>
                  </a:moveTo>
                  <a:lnTo>
                    <a:pt x="43479" y="36438"/>
                  </a:lnTo>
                  <a:lnTo>
                    <a:pt x="0" y="11335"/>
                  </a:lnTo>
                  <a:lnTo>
                    <a:pt x="7" y="16934"/>
                  </a:lnTo>
                  <a:lnTo>
                    <a:pt x="41845" y="41093"/>
                  </a:lnTo>
                  <a:cubicBezTo>
                    <a:pt x="42351" y="41385"/>
                    <a:pt x="42915" y="41532"/>
                    <a:pt x="43479" y="41532"/>
                  </a:cubicBezTo>
                  <a:cubicBezTo>
                    <a:pt x="44044" y="41532"/>
                    <a:pt x="44609" y="41385"/>
                    <a:pt x="45115" y="41093"/>
                  </a:cubicBezTo>
                  <a:lnTo>
                    <a:pt x="105577" y="6182"/>
                  </a:lnTo>
                  <a:cubicBezTo>
                    <a:pt x="106082" y="5890"/>
                    <a:pt x="106394" y="5350"/>
                    <a:pt x="106394" y="4767"/>
                  </a:cubicBezTo>
                  <a:lnTo>
                    <a:pt x="10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3225950" y="2639300"/>
              <a:ext cx="1572900" cy="1038275"/>
            </a:xfrm>
            <a:custGeom>
              <a:avLst/>
              <a:gdLst/>
              <a:ahLst/>
              <a:cxnLst/>
              <a:rect l="l" t="t" r="r" b="b"/>
              <a:pathLst>
                <a:path w="62916" h="41531" extrusionOk="0">
                  <a:moveTo>
                    <a:pt x="62915" y="0"/>
                  </a:moveTo>
                  <a:lnTo>
                    <a:pt x="0" y="36438"/>
                  </a:lnTo>
                  <a:lnTo>
                    <a:pt x="0" y="41531"/>
                  </a:lnTo>
                  <a:cubicBezTo>
                    <a:pt x="575" y="41531"/>
                    <a:pt x="1138" y="41380"/>
                    <a:pt x="1636" y="41093"/>
                  </a:cubicBezTo>
                  <a:lnTo>
                    <a:pt x="62098" y="6182"/>
                  </a:lnTo>
                  <a:cubicBezTo>
                    <a:pt x="62603" y="5890"/>
                    <a:pt x="62915" y="5350"/>
                    <a:pt x="62915" y="4767"/>
                  </a:cubicBezTo>
                  <a:lnTo>
                    <a:pt x="62915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122350" y="2935125"/>
              <a:ext cx="33275" cy="155425"/>
            </a:xfrm>
            <a:custGeom>
              <a:avLst/>
              <a:gdLst/>
              <a:ahLst/>
              <a:cxnLst/>
              <a:rect l="l" t="t" r="r" b="b"/>
              <a:pathLst>
                <a:path w="1331" h="6217" extrusionOk="0">
                  <a:moveTo>
                    <a:pt x="422" y="0"/>
                  </a:moveTo>
                  <a:cubicBezTo>
                    <a:pt x="174" y="0"/>
                    <a:pt x="0" y="254"/>
                    <a:pt x="0" y="670"/>
                  </a:cubicBezTo>
                  <a:lnTo>
                    <a:pt x="5" y="4781"/>
                  </a:lnTo>
                  <a:cubicBezTo>
                    <a:pt x="5" y="5323"/>
                    <a:pt x="303" y="5933"/>
                    <a:pt x="669" y="6145"/>
                  </a:cubicBezTo>
                  <a:cubicBezTo>
                    <a:pt x="753" y="6194"/>
                    <a:pt x="834" y="6217"/>
                    <a:pt x="909" y="6217"/>
                  </a:cubicBezTo>
                  <a:cubicBezTo>
                    <a:pt x="1156" y="6217"/>
                    <a:pt x="1330" y="5963"/>
                    <a:pt x="1330" y="5547"/>
                  </a:cubicBezTo>
                  <a:lnTo>
                    <a:pt x="1330" y="1438"/>
                  </a:lnTo>
                  <a:cubicBezTo>
                    <a:pt x="1330" y="897"/>
                    <a:pt x="1033" y="285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3225950" y="25535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80"/>
                    <a:pt x="63739" y="1536"/>
                    <a:pt x="63323" y="1777"/>
                  </a:cubicBezTo>
                  <a:lnTo>
                    <a:pt x="37152" y="16886"/>
                  </a:lnTo>
                  <a:lnTo>
                    <a:pt x="5317" y="35271"/>
                  </a:lnTo>
                  <a:cubicBezTo>
                    <a:pt x="5310" y="35271"/>
                    <a:pt x="2839" y="36696"/>
                    <a:pt x="2839" y="36696"/>
                  </a:cubicBezTo>
                  <a:cubicBezTo>
                    <a:pt x="2047" y="37154"/>
                    <a:pt x="1028" y="37376"/>
                    <a:pt x="0" y="37376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2" y="39867"/>
                  </a:cubicBezTo>
                  <a:cubicBezTo>
                    <a:pt x="3028" y="39658"/>
                    <a:pt x="3374" y="39455"/>
                    <a:pt x="3694" y="39272"/>
                  </a:cubicBezTo>
                  <a:lnTo>
                    <a:pt x="4145" y="39010"/>
                  </a:lnTo>
                  <a:cubicBezTo>
                    <a:pt x="4642" y="38729"/>
                    <a:pt x="5014" y="38514"/>
                    <a:pt x="5198" y="38402"/>
                  </a:cubicBezTo>
                  <a:lnTo>
                    <a:pt x="5302" y="38344"/>
                  </a:lnTo>
                  <a:cubicBezTo>
                    <a:pt x="5315" y="38337"/>
                    <a:pt x="39812" y="18414"/>
                    <a:pt x="39812" y="18414"/>
                  </a:cubicBezTo>
                  <a:lnTo>
                    <a:pt x="63321" y="4843"/>
                  </a:lnTo>
                  <a:cubicBezTo>
                    <a:pt x="64103" y="4390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051050" y="1910200"/>
              <a:ext cx="2803150" cy="1577800"/>
            </a:xfrm>
            <a:custGeom>
              <a:avLst/>
              <a:gdLst/>
              <a:ahLst/>
              <a:cxnLst/>
              <a:rect l="l" t="t" r="r" b="b"/>
              <a:pathLst>
                <a:path w="112126" h="63112" extrusionOk="0">
                  <a:moveTo>
                    <a:pt x="86" y="37884"/>
                  </a:moveTo>
                  <a:cubicBezTo>
                    <a:pt x="56" y="37898"/>
                    <a:pt x="27" y="37914"/>
                    <a:pt x="0" y="37934"/>
                  </a:cubicBezTo>
                  <a:lnTo>
                    <a:pt x="86" y="37884"/>
                  </a:lnTo>
                  <a:close/>
                  <a:moveTo>
                    <a:pt x="67240" y="1"/>
                  </a:moveTo>
                  <a:cubicBezTo>
                    <a:pt x="66223" y="1"/>
                    <a:pt x="65209" y="223"/>
                    <a:pt x="64434" y="671"/>
                  </a:cubicBezTo>
                  <a:lnTo>
                    <a:pt x="86" y="37884"/>
                  </a:lnTo>
                  <a:lnTo>
                    <a:pt x="86" y="37884"/>
                  </a:lnTo>
                  <a:cubicBezTo>
                    <a:pt x="105" y="37876"/>
                    <a:pt x="124" y="37869"/>
                    <a:pt x="144" y="37862"/>
                  </a:cubicBezTo>
                  <a:cubicBezTo>
                    <a:pt x="179" y="37839"/>
                    <a:pt x="219" y="37824"/>
                    <a:pt x="261" y="37817"/>
                  </a:cubicBezTo>
                  <a:cubicBezTo>
                    <a:pt x="299" y="37797"/>
                    <a:pt x="343" y="37784"/>
                    <a:pt x="386" y="37779"/>
                  </a:cubicBezTo>
                  <a:cubicBezTo>
                    <a:pt x="445" y="37759"/>
                    <a:pt x="507" y="37745"/>
                    <a:pt x="568" y="37739"/>
                  </a:cubicBezTo>
                  <a:cubicBezTo>
                    <a:pt x="633" y="37732"/>
                    <a:pt x="699" y="37725"/>
                    <a:pt x="765" y="37725"/>
                  </a:cubicBezTo>
                  <a:cubicBezTo>
                    <a:pt x="867" y="37725"/>
                    <a:pt x="971" y="37734"/>
                    <a:pt x="1071" y="37752"/>
                  </a:cubicBezTo>
                  <a:cubicBezTo>
                    <a:pt x="1178" y="37767"/>
                    <a:pt x="1283" y="37790"/>
                    <a:pt x="1385" y="37824"/>
                  </a:cubicBezTo>
                  <a:cubicBezTo>
                    <a:pt x="1613" y="37899"/>
                    <a:pt x="1831" y="37994"/>
                    <a:pt x="2039" y="38111"/>
                  </a:cubicBezTo>
                  <a:lnTo>
                    <a:pt x="3693" y="39065"/>
                  </a:lnTo>
                  <a:lnTo>
                    <a:pt x="11520" y="43585"/>
                  </a:lnTo>
                  <a:lnTo>
                    <a:pt x="41680" y="61006"/>
                  </a:lnTo>
                  <a:lnTo>
                    <a:pt x="41688" y="61006"/>
                  </a:lnTo>
                  <a:lnTo>
                    <a:pt x="44159" y="62431"/>
                  </a:lnTo>
                  <a:cubicBezTo>
                    <a:pt x="44964" y="62858"/>
                    <a:pt x="45867" y="63112"/>
                    <a:pt x="46915" y="63112"/>
                  </a:cubicBezTo>
                  <a:cubicBezTo>
                    <a:pt x="46942" y="63112"/>
                    <a:pt x="46969" y="63111"/>
                    <a:pt x="46996" y="63111"/>
                  </a:cubicBezTo>
                  <a:cubicBezTo>
                    <a:pt x="48017" y="63111"/>
                    <a:pt x="49043" y="62889"/>
                    <a:pt x="49828" y="62438"/>
                  </a:cubicBezTo>
                  <a:lnTo>
                    <a:pt x="52306" y="61006"/>
                  </a:lnTo>
                  <a:lnTo>
                    <a:pt x="102821" y="31844"/>
                  </a:lnTo>
                  <a:lnTo>
                    <a:pt x="110561" y="27373"/>
                  </a:lnTo>
                  <a:cubicBezTo>
                    <a:pt x="112125" y="26464"/>
                    <a:pt x="112125" y="24999"/>
                    <a:pt x="110568" y="24090"/>
                  </a:cubicBezTo>
                  <a:lnTo>
                    <a:pt x="70097" y="689"/>
                  </a:lnTo>
                  <a:cubicBezTo>
                    <a:pt x="69309" y="231"/>
                    <a:pt x="68273" y="1"/>
                    <a:pt x="6724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248775" y="2068050"/>
              <a:ext cx="2352575" cy="1350700"/>
            </a:xfrm>
            <a:custGeom>
              <a:avLst/>
              <a:gdLst/>
              <a:ahLst/>
              <a:cxnLst/>
              <a:rect l="l" t="t" r="r" b="b"/>
              <a:pathLst>
                <a:path w="94103" h="54028" extrusionOk="0">
                  <a:moveTo>
                    <a:pt x="55033" y="0"/>
                  </a:moveTo>
                  <a:cubicBezTo>
                    <a:pt x="54416" y="0"/>
                    <a:pt x="53798" y="136"/>
                    <a:pt x="53327" y="408"/>
                  </a:cubicBezTo>
                  <a:lnTo>
                    <a:pt x="938" y="30646"/>
                  </a:lnTo>
                  <a:cubicBezTo>
                    <a:pt x="1" y="31189"/>
                    <a:pt x="1" y="32070"/>
                    <a:pt x="936" y="32613"/>
                  </a:cubicBezTo>
                  <a:lnTo>
                    <a:pt x="37164" y="53619"/>
                  </a:lnTo>
                  <a:cubicBezTo>
                    <a:pt x="37633" y="53891"/>
                    <a:pt x="38249" y="54027"/>
                    <a:pt x="38864" y="54027"/>
                  </a:cubicBezTo>
                  <a:cubicBezTo>
                    <a:pt x="39478" y="54027"/>
                    <a:pt x="40091" y="53892"/>
                    <a:pt x="40559" y="53621"/>
                  </a:cubicBezTo>
                  <a:lnTo>
                    <a:pt x="93164" y="23263"/>
                  </a:lnTo>
                  <a:cubicBezTo>
                    <a:pt x="94103" y="22720"/>
                    <a:pt x="94101" y="21843"/>
                    <a:pt x="93161" y="21305"/>
                  </a:cubicBezTo>
                  <a:lnTo>
                    <a:pt x="56726" y="403"/>
                  </a:lnTo>
                  <a:cubicBezTo>
                    <a:pt x="56258" y="134"/>
                    <a:pt x="55646" y="0"/>
                    <a:pt x="5503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2031250" y="2853325"/>
              <a:ext cx="1194725" cy="941250"/>
            </a:xfrm>
            <a:custGeom>
              <a:avLst/>
              <a:gdLst/>
              <a:ahLst/>
              <a:cxnLst/>
              <a:rect l="l" t="t" r="r" b="b"/>
              <a:pathLst>
                <a:path w="47789" h="37650" extrusionOk="0">
                  <a:moveTo>
                    <a:pt x="1556" y="0"/>
                  </a:moveTo>
                  <a:cubicBezTo>
                    <a:pt x="1491" y="0"/>
                    <a:pt x="1425" y="7"/>
                    <a:pt x="1360" y="14"/>
                  </a:cubicBezTo>
                  <a:cubicBezTo>
                    <a:pt x="1297" y="20"/>
                    <a:pt x="1237" y="34"/>
                    <a:pt x="1177" y="54"/>
                  </a:cubicBezTo>
                  <a:cubicBezTo>
                    <a:pt x="1133" y="59"/>
                    <a:pt x="1091" y="72"/>
                    <a:pt x="1053" y="92"/>
                  </a:cubicBezTo>
                  <a:cubicBezTo>
                    <a:pt x="1011" y="102"/>
                    <a:pt x="971" y="117"/>
                    <a:pt x="934" y="139"/>
                  </a:cubicBezTo>
                  <a:cubicBezTo>
                    <a:pt x="916" y="144"/>
                    <a:pt x="903" y="151"/>
                    <a:pt x="882" y="157"/>
                  </a:cubicBezTo>
                  <a:lnTo>
                    <a:pt x="791" y="211"/>
                  </a:lnTo>
                  <a:lnTo>
                    <a:pt x="784" y="211"/>
                  </a:lnTo>
                  <a:cubicBezTo>
                    <a:pt x="301" y="525"/>
                    <a:pt x="0" y="1145"/>
                    <a:pt x="0" y="2022"/>
                  </a:cubicBezTo>
                  <a:lnTo>
                    <a:pt x="0" y="7688"/>
                  </a:lnTo>
                  <a:cubicBezTo>
                    <a:pt x="0" y="9492"/>
                    <a:pt x="1268" y="11689"/>
                    <a:pt x="2831" y="12591"/>
                  </a:cubicBezTo>
                  <a:lnTo>
                    <a:pt x="42473" y="35484"/>
                  </a:lnTo>
                  <a:cubicBezTo>
                    <a:pt x="42473" y="35484"/>
                    <a:pt x="42492" y="35498"/>
                    <a:pt x="42525" y="35518"/>
                  </a:cubicBezTo>
                  <a:cubicBezTo>
                    <a:pt x="42564" y="35538"/>
                    <a:pt x="42617" y="35563"/>
                    <a:pt x="42682" y="35603"/>
                  </a:cubicBezTo>
                  <a:cubicBezTo>
                    <a:pt x="42734" y="35635"/>
                    <a:pt x="42788" y="35668"/>
                    <a:pt x="42859" y="35707"/>
                  </a:cubicBezTo>
                  <a:cubicBezTo>
                    <a:pt x="42925" y="35747"/>
                    <a:pt x="42996" y="35785"/>
                    <a:pt x="43082" y="35839"/>
                  </a:cubicBezTo>
                  <a:cubicBezTo>
                    <a:pt x="43244" y="35929"/>
                    <a:pt x="43434" y="36041"/>
                    <a:pt x="43643" y="36158"/>
                  </a:cubicBezTo>
                  <a:lnTo>
                    <a:pt x="44094" y="36420"/>
                  </a:lnTo>
                  <a:cubicBezTo>
                    <a:pt x="44415" y="36602"/>
                    <a:pt x="44761" y="36806"/>
                    <a:pt x="45127" y="37015"/>
                  </a:cubicBezTo>
                  <a:cubicBezTo>
                    <a:pt x="45858" y="37436"/>
                    <a:pt x="46806" y="37650"/>
                    <a:pt x="47755" y="37650"/>
                  </a:cubicBezTo>
                  <a:cubicBezTo>
                    <a:pt x="47766" y="37650"/>
                    <a:pt x="47777" y="37650"/>
                    <a:pt x="47788" y="37650"/>
                  </a:cubicBezTo>
                  <a:lnTo>
                    <a:pt x="47788" y="34537"/>
                  </a:lnTo>
                  <a:cubicBezTo>
                    <a:pt x="46762" y="34537"/>
                    <a:pt x="45741" y="34308"/>
                    <a:pt x="44958" y="33857"/>
                  </a:cubicBezTo>
                  <a:lnTo>
                    <a:pt x="42472" y="32425"/>
                  </a:lnTo>
                  <a:lnTo>
                    <a:pt x="42472" y="32418"/>
                  </a:lnTo>
                  <a:lnTo>
                    <a:pt x="3786" y="10073"/>
                  </a:lnTo>
                  <a:cubicBezTo>
                    <a:pt x="3726" y="10035"/>
                    <a:pt x="3661" y="9990"/>
                    <a:pt x="3603" y="9943"/>
                  </a:cubicBezTo>
                  <a:cubicBezTo>
                    <a:pt x="3532" y="9896"/>
                    <a:pt x="3469" y="9841"/>
                    <a:pt x="3412" y="9779"/>
                  </a:cubicBezTo>
                  <a:lnTo>
                    <a:pt x="3302" y="9669"/>
                  </a:lnTo>
                  <a:cubicBezTo>
                    <a:pt x="3250" y="9611"/>
                    <a:pt x="3202" y="9549"/>
                    <a:pt x="3158" y="9485"/>
                  </a:cubicBezTo>
                  <a:cubicBezTo>
                    <a:pt x="3093" y="9405"/>
                    <a:pt x="3036" y="9320"/>
                    <a:pt x="2988" y="9231"/>
                  </a:cubicBezTo>
                  <a:cubicBezTo>
                    <a:pt x="2938" y="9141"/>
                    <a:pt x="2891" y="9051"/>
                    <a:pt x="2851" y="8956"/>
                  </a:cubicBezTo>
                  <a:cubicBezTo>
                    <a:pt x="2807" y="8865"/>
                    <a:pt x="2772" y="8772"/>
                    <a:pt x="2745" y="8675"/>
                  </a:cubicBezTo>
                  <a:cubicBezTo>
                    <a:pt x="2720" y="8593"/>
                    <a:pt x="2702" y="8511"/>
                    <a:pt x="2687" y="8426"/>
                  </a:cubicBezTo>
                  <a:cubicBezTo>
                    <a:pt x="2679" y="8406"/>
                    <a:pt x="2675" y="8383"/>
                    <a:pt x="2680" y="8361"/>
                  </a:cubicBezTo>
                  <a:cubicBezTo>
                    <a:pt x="2667" y="8327"/>
                    <a:pt x="2662" y="8292"/>
                    <a:pt x="2667" y="8257"/>
                  </a:cubicBezTo>
                  <a:cubicBezTo>
                    <a:pt x="2657" y="8209"/>
                    <a:pt x="2654" y="8160"/>
                    <a:pt x="2655" y="8114"/>
                  </a:cubicBezTo>
                  <a:lnTo>
                    <a:pt x="2655" y="4657"/>
                  </a:lnTo>
                  <a:cubicBezTo>
                    <a:pt x="2655" y="4146"/>
                    <a:pt x="2913" y="3849"/>
                    <a:pt x="3285" y="3849"/>
                  </a:cubicBezTo>
                  <a:cubicBezTo>
                    <a:pt x="3436" y="3849"/>
                    <a:pt x="3607" y="3898"/>
                    <a:pt x="3786" y="4002"/>
                  </a:cubicBezTo>
                  <a:lnTo>
                    <a:pt x="9651" y="7390"/>
                  </a:lnTo>
                  <a:lnTo>
                    <a:pt x="42472" y="26347"/>
                  </a:lnTo>
                  <a:cubicBezTo>
                    <a:pt x="42477" y="26347"/>
                    <a:pt x="42482" y="26350"/>
                    <a:pt x="42485" y="26354"/>
                  </a:cubicBezTo>
                  <a:lnTo>
                    <a:pt x="42590" y="26412"/>
                  </a:lnTo>
                  <a:cubicBezTo>
                    <a:pt x="42772" y="26524"/>
                    <a:pt x="43145" y="26739"/>
                    <a:pt x="43643" y="27020"/>
                  </a:cubicBezTo>
                  <a:lnTo>
                    <a:pt x="44094" y="27282"/>
                  </a:lnTo>
                  <a:cubicBezTo>
                    <a:pt x="44413" y="27465"/>
                    <a:pt x="44761" y="27668"/>
                    <a:pt x="45127" y="27877"/>
                  </a:cubicBezTo>
                  <a:cubicBezTo>
                    <a:pt x="45856" y="28295"/>
                    <a:pt x="46799" y="28511"/>
                    <a:pt x="47745" y="28511"/>
                  </a:cubicBezTo>
                  <a:cubicBezTo>
                    <a:pt x="47759" y="28511"/>
                    <a:pt x="47774" y="28511"/>
                    <a:pt x="47788" y="28511"/>
                  </a:cubicBezTo>
                  <a:lnTo>
                    <a:pt x="47788" y="25386"/>
                  </a:lnTo>
                  <a:cubicBezTo>
                    <a:pt x="46761" y="25386"/>
                    <a:pt x="45741" y="25164"/>
                    <a:pt x="44956" y="24713"/>
                  </a:cubicBezTo>
                  <a:lnTo>
                    <a:pt x="44950" y="24706"/>
                  </a:lnTo>
                  <a:lnTo>
                    <a:pt x="42478" y="23281"/>
                  </a:lnTo>
                  <a:lnTo>
                    <a:pt x="42472" y="23281"/>
                  </a:lnTo>
                  <a:lnTo>
                    <a:pt x="12312" y="5860"/>
                  </a:lnTo>
                  <a:lnTo>
                    <a:pt x="4485" y="1342"/>
                  </a:lnTo>
                  <a:lnTo>
                    <a:pt x="2831" y="386"/>
                  </a:lnTo>
                  <a:cubicBezTo>
                    <a:pt x="2622" y="269"/>
                    <a:pt x="2403" y="174"/>
                    <a:pt x="2177" y="99"/>
                  </a:cubicBezTo>
                  <a:cubicBezTo>
                    <a:pt x="2074" y="67"/>
                    <a:pt x="1970" y="42"/>
                    <a:pt x="1863" y="27"/>
                  </a:cubicBezTo>
                  <a:cubicBezTo>
                    <a:pt x="1761" y="9"/>
                    <a:pt x="1659" y="0"/>
                    <a:pt x="155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266875" y="2420050"/>
              <a:ext cx="266475" cy="306725"/>
            </a:xfrm>
            <a:custGeom>
              <a:avLst/>
              <a:gdLst/>
              <a:ahLst/>
              <a:cxnLst/>
              <a:rect l="l" t="t" r="r" b="b"/>
              <a:pathLst>
                <a:path w="10659" h="12269" extrusionOk="0">
                  <a:moveTo>
                    <a:pt x="2658" y="0"/>
                  </a:moveTo>
                  <a:lnTo>
                    <a:pt x="0" y="1534"/>
                  </a:lnTo>
                  <a:lnTo>
                    <a:pt x="0" y="12269"/>
                  </a:lnTo>
                  <a:lnTo>
                    <a:pt x="10658" y="7686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3225900" y="2469325"/>
              <a:ext cx="1363425" cy="865325"/>
            </a:xfrm>
            <a:custGeom>
              <a:avLst/>
              <a:gdLst/>
              <a:ahLst/>
              <a:cxnLst/>
              <a:rect l="l" t="t" r="r" b="b"/>
              <a:pathLst>
                <a:path w="54537" h="34613" extrusionOk="0">
                  <a:moveTo>
                    <a:pt x="54537" y="1"/>
                  </a:moveTo>
                  <a:cubicBezTo>
                    <a:pt x="54537" y="946"/>
                    <a:pt x="53564" y="1519"/>
                    <a:pt x="53120" y="1775"/>
                  </a:cubicBezTo>
                  <a:lnTo>
                    <a:pt x="5317" y="29383"/>
                  </a:lnTo>
                  <a:cubicBezTo>
                    <a:pt x="5317" y="29390"/>
                    <a:pt x="2831" y="30822"/>
                    <a:pt x="2831" y="30822"/>
                  </a:cubicBezTo>
                  <a:cubicBezTo>
                    <a:pt x="2047" y="31273"/>
                    <a:pt x="1026" y="31502"/>
                    <a:pt x="1" y="31502"/>
                  </a:cubicBezTo>
                  <a:lnTo>
                    <a:pt x="1" y="34613"/>
                  </a:lnTo>
                  <a:cubicBezTo>
                    <a:pt x="15" y="34613"/>
                    <a:pt x="29" y="34613"/>
                    <a:pt x="44" y="34613"/>
                  </a:cubicBezTo>
                  <a:cubicBezTo>
                    <a:pt x="990" y="34613"/>
                    <a:pt x="1933" y="34397"/>
                    <a:pt x="2660" y="33979"/>
                  </a:cubicBezTo>
                  <a:cubicBezTo>
                    <a:pt x="3028" y="33771"/>
                    <a:pt x="3374" y="33567"/>
                    <a:pt x="3695" y="33385"/>
                  </a:cubicBezTo>
                  <a:lnTo>
                    <a:pt x="4146" y="33122"/>
                  </a:lnTo>
                  <a:cubicBezTo>
                    <a:pt x="4355" y="33005"/>
                    <a:pt x="4543" y="32893"/>
                    <a:pt x="4707" y="32802"/>
                  </a:cubicBezTo>
                  <a:cubicBezTo>
                    <a:pt x="4792" y="32750"/>
                    <a:pt x="4864" y="32711"/>
                    <a:pt x="4929" y="32671"/>
                  </a:cubicBezTo>
                  <a:cubicBezTo>
                    <a:pt x="5001" y="32633"/>
                    <a:pt x="5055" y="32599"/>
                    <a:pt x="5106" y="32566"/>
                  </a:cubicBezTo>
                  <a:cubicBezTo>
                    <a:pt x="5172" y="32528"/>
                    <a:pt x="5223" y="32501"/>
                    <a:pt x="5264" y="32482"/>
                  </a:cubicBezTo>
                  <a:cubicBezTo>
                    <a:pt x="5295" y="32462"/>
                    <a:pt x="5315" y="32449"/>
                    <a:pt x="5315" y="32449"/>
                  </a:cubicBezTo>
                  <a:lnTo>
                    <a:pt x="53122" y="4843"/>
                  </a:lnTo>
                  <a:cubicBezTo>
                    <a:pt x="53904" y="4392"/>
                    <a:pt x="54537" y="3339"/>
                    <a:pt x="54537" y="2492"/>
                  </a:cubicBezTo>
                  <a:lnTo>
                    <a:pt x="54537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292050" y="1899925"/>
              <a:ext cx="2307025" cy="1356950"/>
            </a:xfrm>
            <a:custGeom>
              <a:avLst/>
              <a:gdLst/>
              <a:ahLst/>
              <a:cxnLst/>
              <a:rect l="l" t="t" r="r" b="b"/>
              <a:pathLst>
                <a:path w="92281" h="54278" extrusionOk="0">
                  <a:moveTo>
                    <a:pt x="55173" y="1"/>
                  </a:moveTo>
                  <a:cubicBezTo>
                    <a:pt x="54155" y="1"/>
                    <a:pt x="53139" y="223"/>
                    <a:pt x="52363" y="669"/>
                  </a:cubicBezTo>
                  <a:lnTo>
                    <a:pt x="9651" y="25423"/>
                  </a:lnTo>
                  <a:lnTo>
                    <a:pt x="9651" y="28491"/>
                  </a:lnTo>
                  <a:lnTo>
                    <a:pt x="7" y="32482"/>
                  </a:lnTo>
                  <a:lnTo>
                    <a:pt x="1" y="32489"/>
                  </a:lnTo>
                  <a:cubicBezTo>
                    <a:pt x="4" y="32522"/>
                    <a:pt x="11" y="32556"/>
                    <a:pt x="21" y="32588"/>
                  </a:cubicBezTo>
                  <a:cubicBezTo>
                    <a:pt x="16" y="32609"/>
                    <a:pt x="17" y="32633"/>
                    <a:pt x="27" y="32653"/>
                  </a:cubicBezTo>
                  <a:cubicBezTo>
                    <a:pt x="41" y="32736"/>
                    <a:pt x="61" y="32820"/>
                    <a:pt x="86" y="32902"/>
                  </a:cubicBezTo>
                  <a:cubicBezTo>
                    <a:pt x="113" y="32999"/>
                    <a:pt x="148" y="33092"/>
                    <a:pt x="190" y="33182"/>
                  </a:cubicBezTo>
                  <a:cubicBezTo>
                    <a:pt x="231" y="33276"/>
                    <a:pt x="276" y="33368"/>
                    <a:pt x="328" y="33456"/>
                  </a:cubicBezTo>
                  <a:cubicBezTo>
                    <a:pt x="377" y="33547"/>
                    <a:pt x="433" y="33632"/>
                    <a:pt x="497" y="33712"/>
                  </a:cubicBezTo>
                  <a:cubicBezTo>
                    <a:pt x="542" y="33776"/>
                    <a:pt x="590" y="33837"/>
                    <a:pt x="641" y="33896"/>
                  </a:cubicBezTo>
                  <a:lnTo>
                    <a:pt x="753" y="34006"/>
                  </a:lnTo>
                  <a:cubicBezTo>
                    <a:pt x="813" y="34065"/>
                    <a:pt x="876" y="34120"/>
                    <a:pt x="941" y="34170"/>
                  </a:cubicBezTo>
                  <a:cubicBezTo>
                    <a:pt x="1002" y="34215"/>
                    <a:pt x="1067" y="34262"/>
                    <a:pt x="1125" y="34300"/>
                  </a:cubicBezTo>
                  <a:lnTo>
                    <a:pt x="32040" y="52159"/>
                  </a:lnTo>
                  <a:lnTo>
                    <a:pt x="32046" y="52159"/>
                  </a:lnTo>
                  <a:lnTo>
                    <a:pt x="34524" y="53591"/>
                  </a:lnTo>
                  <a:cubicBezTo>
                    <a:pt x="35351" y="54052"/>
                    <a:pt x="36297" y="54278"/>
                    <a:pt x="37355" y="54278"/>
                  </a:cubicBezTo>
                  <a:cubicBezTo>
                    <a:pt x="38374" y="54278"/>
                    <a:pt x="39401" y="54047"/>
                    <a:pt x="40185" y="53598"/>
                  </a:cubicBezTo>
                  <a:lnTo>
                    <a:pt x="42663" y="52166"/>
                  </a:lnTo>
                  <a:lnTo>
                    <a:pt x="90718" y="24419"/>
                  </a:lnTo>
                  <a:cubicBezTo>
                    <a:pt x="92280" y="23517"/>
                    <a:pt x="92280" y="22045"/>
                    <a:pt x="90725" y="21136"/>
                  </a:cubicBezTo>
                  <a:lnTo>
                    <a:pt x="84312" y="17377"/>
                  </a:lnTo>
                  <a:lnTo>
                    <a:pt x="58026" y="687"/>
                  </a:lnTo>
                  <a:cubicBezTo>
                    <a:pt x="57239" y="230"/>
                    <a:pt x="56205" y="1"/>
                    <a:pt x="55173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333250" y="2209975"/>
              <a:ext cx="2210475" cy="1007725"/>
            </a:xfrm>
            <a:custGeom>
              <a:avLst/>
              <a:gdLst/>
              <a:ahLst/>
              <a:cxnLst/>
              <a:rect l="l" t="t" r="r" b="b"/>
              <a:pathLst>
                <a:path w="88419" h="40309" extrusionOk="0">
                  <a:moveTo>
                    <a:pt x="88418" y="1"/>
                  </a:moveTo>
                  <a:lnTo>
                    <a:pt x="35705" y="30554"/>
                  </a:lnTo>
                  <a:lnTo>
                    <a:pt x="0" y="9937"/>
                  </a:lnTo>
                  <a:lnTo>
                    <a:pt x="8" y="20197"/>
                  </a:lnTo>
                  <a:lnTo>
                    <a:pt x="34071" y="39871"/>
                  </a:lnTo>
                  <a:cubicBezTo>
                    <a:pt x="34577" y="40162"/>
                    <a:pt x="35142" y="40308"/>
                    <a:pt x="35706" y="40308"/>
                  </a:cubicBezTo>
                  <a:cubicBezTo>
                    <a:pt x="36271" y="40308"/>
                    <a:pt x="36835" y="40162"/>
                    <a:pt x="37341" y="39871"/>
                  </a:cubicBezTo>
                  <a:lnTo>
                    <a:pt x="87601" y="10846"/>
                  </a:lnTo>
                  <a:cubicBezTo>
                    <a:pt x="88107" y="10554"/>
                    <a:pt x="88418" y="10014"/>
                    <a:pt x="88418" y="9431"/>
                  </a:cubicBezTo>
                  <a:lnTo>
                    <a:pt x="88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3225900" y="2209975"/>
              <a:ext cx="1317850" cy="1007725"/>
            </a:xfrm>
            <a:custGeom>
              <a:avLst/>
              <a:gdLst/>
              <a:ahLst/>
              <a:cxnLst/>
              <a:rect l="l" t="t" r="r" b="b"/>
              <a:pathLst>
                <a:path w="52714" h="40309" extrusionOk="0">
                  <a:moveTo>
                    <a:pt x="52714" y="1"/>
                  </a:moveTo>
                  <a:lnTo>
                    <a:pt x="1" y="30554"/>
                  </a:lnTo>
                  <a:lnTo>
                    <a:pt x="1" y="40309"/>
                  </a:lnTo>
                  <a:cubicBezTo>
                    <a:pt x="574" y="40309"/>
                    <a:pt x="1138" y="40158"/>
                    <a:pt x="1635" y="39871"/>
                  </a:cubicBezTo>
                  <a:lnTo>
                    <a:pt x="51895" y="10846"/>
                  </a:lnTo>
                  <a:cubicBezTo>
                    <a:pt x="52401" y="10554"/>
                    <a:pt x="52714" y="10014"/>
                    <a:pt x="52714" y="9431"/>
                  </a:cubicBezTo>
                  <a:lnTo>
                    <a:pt x="52714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2316625" y="2470850"/>
              <a:ext cx="33275" cy="271975"/>
            </a:xfrm>
            <a:custGeom>
              <a:avLst/>
              <a:gdLst/>
              <a:ahLst/>
              <a:cxnLst/>
              <a:rect l="l" t="t" r="r" b="b"/>
              <a:pathLst>
                <a:path w="1331" h="10879" extrusionOk="0">
                  <a:moveTo>
                    <a:pt x="422" y="0"/>
                  </a:moveTo>
                  <a:cubicBezTo>
                    <a:pt x="175" y="0"/>
                    <a:pt x="0" y="254"/>
                    <a:pt x="0" y="670"/>
                  </a:cubicBezTo>
                  <a:lnTo>
                    <a:pt x="5" y="9443"/>
                  </a:lnTo>
                  <a:cubicBezTo>
                    <a:pt x="5" y="9984"/>
                    <a:pt x="303" y="10596"/>
                    <a:pt x="668" y="10807"/>
                  </a:cubicBezTo>
                  <a:cubicBezTo>
                    <a:pt x="753" y="10855"/>
                    <a:pt x="834" y="10878"/>
                    <a:pt x="909" y="10878"/>
                  </a:cubicBezTo>
                  <a:cubicBezTo>
                    <a:pt x="1156" y="10878"/>
                    <a:pt x="1330" y="10624"/>
                    <a:pt x="1330" y="10208"/>
                  </a:cubicBezTo>
                  <a:lnTo>
                    <a:pt x="1330" y="1438"/>
                  </a:lnTo>
                  <a:cubicBezTo>
                    <a:pt x="1330" y="897"/>
                    <a:pt x="1033" y="286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225900" y="2124275"/>
              <a:ext cx="1363425" cy="865400"/>
            </a:xfrm>
            <a:custGeom>
              <a:avLst/>
              <a:gdLst/>
              <a:ahLst/>
              <a:cxnLst/>
              <a:rect l="l" t="t" r="r" b="b"/>
              <a:pathLst>
                <a:path w="54537" h="34616" extrusionOk="0">
                  <a:moveTo>
                    <a:pt x="54537" y="0"/>
                  </a:moveTo>
                  <a:cubicBezTo>
                    <a:pt x="54537" y="979"/>
                    <a:pt x="53538" y="1538"/>
                    <a:pt x="53122" y="1776"/>
                  </a:cubicBezTo>
                  <a:lnTo>
                    <a:pt x="34504" y="12533"/>
                  </a:lnTo>
                  <a:lnTo>
                    <a:pt x="5317" y="29384"/>
                  </a:lnTo>
                  <a:cubicBezTo>
                    <a:pt x="5310" y="29384"/>
                    <a:pt x="2839" y="30810"/>
                    <a:pt x="2839" y="30810"/>
                  </a:cubicBezTo>
                  <a:cubicBezTo>
                    <a:pt x="2047" y="31267"/>
                    <a:pt x="1028" y="31490"/>
                    <a:pt x="1" y="31490"/>
                  </a:cubicBezTo>
                  <a:lnTo>
                    <a:pt x="1" y="34616"/>
                  </a:lnTo>
                  <a:cubicBezTo>
                    <a:pt x="15" y="34616"/>
                    <a:pt x="29" y="34616"/>
                    <a:pt x="44" y="34616"/>
                  </a:cubicBezTo>
                  <a:cubicBezTo>
                    <a:pt x="990" y="34616"/>
                    <a:pt x="1933" y="34400"/>
                    <a:pt x="2662" y="33981"/>
                  </a:cubicBezTo>
                  <a:cubicBezTo>
                    <a:pt x="3028" y="33772"/>
                    <a:pt x="3374" y="33570"/>
                    <a:pt x="3695" y="33386"/>
                  </a:cubicBezTo>
                  <a:lnTo>
                    <a:pt x="4146" y="33124"/>
                  </a:lnTo>
                  <a:cubicBezTo>
                    <a:pt x="4642" y="32843"/>
                    <a:pt x="5015" y="32627"/>
                    <a:pt x="5198" y="32517"/>
                  </a:cubicBezTo>
                  <a:lnTo>
                    <a:pt x="5302" y="32457"/>
                  </a:lnTo>
                  <a:cubicBezTo>
                    <a:pt x="5315" y="32450"/>
                    <a:pt x="37164" y="14063"/>
                    <a:pt x="37164" y="14063"/>
                  </a:cubicBezTo>
                  <a:lnTo>
                    <a:pt x="53120" y="4842"/>
                  </a:lnTo>
                  <a:cubicBezTo>
                    <a:pt x="53902" y="4391"/>
                    <a:pt x="54537" y="3339"/>
                    <a:pt x="54537" y="2492"/>
                  </a:cubicBezTo>
                  <a:lnTo>
                    <a:pt x="5453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245325" y="1593075"/>
              <a:ext cx="2353750" cy="1318475"/>
            </a:xfrm>
            <a:custGeom>
              <a:avLst/>
              <a:gdLst/>
              <a:ahLst/>
              <a:cxnLst/>
              <a:rect l="l" t="t" r="r" b="b"/>
              <a:pathLst>
                <a:path w="94150" h="52739" extrusionOk="0">
                  <a:moveTo>
                    <a:pt x="86" y="31999"/>
                  </a:moveTo>
                  <a:cubicBezTo>
                    <a:pt x="56" y="32012"/>
                    <a:pt x="27" y="32029"/>
                    <a:pt x="0" y="32048"/>
                  </a:cubicBezTo>
                  <a:lnTo>
                    <a:pt x="86" y="31999"/>
                  </a:lnTo>
                  <a:close/>
                  <a:moveTo>
                    <a:pt x="57035" y="0"/>
                  </a:moveTo>
                  <a:cubicBezTo>
                    <a:pt x="56019" y="0"/>
                    <a:pt x="55006" y="222"/>
                    <a:pt x="54232" y="669"/>
                  </a:cubicBezTo>
                  <a:lnTo>
                    <a:pt x="86" y="31999"/>
                  </a:lnTo>
                  <a:lnTo>
                    <a:pt x="86" y="31999"/>
                  </a:lnTo>
                  <a:cubicBezTo>
                    <a:pt x="105" y="31990"/>
                    <a:pt x="124" y="31983"/>
                    <a:pt x="144" y="31977"/>
                  </a:cubicBezTo>
                  <a:cubicBezTo>
                    <a:pt x="179" y="31953"/>
                    <a:pt x="219" y="31938"/>
                    <a:pt x="261" y="31931"/>
                  </a:cubicBezTo>
                  <a:cubicBezTo>
                    <a:pt x="301" y="31911"/>
                    <a:pt x="343" y="31898"/>
                    <a:pt x="386" y="31891"/>
                  </a:cubicBezTo>
                  <a:cubicBezTo>
                    <a:pt x="446" y="31871"/>
                    <a:pt x="506" y="31858"/>
                    <a:pt x="570" y="31853"/>
                  </a:cubicBezTo>
                  <a:cubicBezTo>
                    <a:pt x="635" y="31845"/>
                    <a:pt x="700" y="31841"/>
                    <a:pt x="765" y="31839"/>
                  </a:cubicBezTo>
                  <a:cubicBezTo>
                    <a:pt x="773" y="31839"/>
                    <a:pt x="780" y="31839"/>
                    <a:pt x="788" y="31839"/>
                  </a:cubicBezTo>
                  <a:cubicBezTo>
                    <a:pt x="884" y="31839"/>
                    <a:pt x="978" y="31849"/>
                    <a:pt x="1073" y="31865"/>
                  </a:cubicBezTo>
                  <a:cubicBezTo>
                    <a:pt x="1180" y="31881"/>
                    <a:pt x="1283" y="31905"/>
                    <a:pt x="1387" y="31938"/>
                  </a:cubicBezTo>
                  <a:cubicBezTo>
                    <a:pt x="1612" y="32012"/>
                    <a:pt x="1831" y="32108"/>
                    <a:pt x="2040" y="32225"/>
                  </a:cubicBezTo>
                  <a:lnTo>
                    <a:pt x="3694" y="33179"/>
                  </a:lnTo>
                  <a:lnTo>
                    <a:pt x="11520" y="37697"/>
                  </a:lnTo>
                  <a:lnTo>
                    <a:pt x="33907" y="50632"/>
                  </a:lnTo>
                  <a:lnTo>
                    <a:pt x="33914" y="50632"/>
                  </a:lnTo>
                  <a:lnTo>
                    <a:pt x="36385" y="52058"/>
                  </a:lnTo>
                  <a:cubicBezTo>
                    <a:pt x="37190" y="52484"/>
                    <a:pt x="38094" y="52738"/>
                    <a:pt x="39143" y="52738"/>
                  </a:cubicBezTo>
                  <a:cubicBezTo>
                    <a:pt x="39170" y="52738"/>
                    <a:pt x="39197" y="52738"/>
                    <a:pt x="39224" y="52738"/>
                  </a:cubicBezTo>
                  <a:cubicBezTo>
                    <a:pt x="40243" y="52738"/>
                    <a:pt x="41270" y="52515"/>
                    <a:pt x="42054" y="52064"/>
                  </a:cubicBezTo>
                  <a:lnTo>
                    <a:pt x="44532" y="50632"/>
                  </a:lnTo>
                  <a:lnTo>
                    <a:pt x="84844" y="27358"/>
                  </a:lnTo>
                  <a:lnTo>
                    <a:pt x="92587" y="22886"/>
                  </a:lnTo>
                  <a:cubicBezTo>
                    <a:pt x="94149" y="21977"/>
                    <a:pt x="94149" y="20513"/>
                    <a:pt x="92594" y="19603"/>
                  </a:cubicBezTo>
                  <a:lnTo>
                    <a:pt x="59895" y="689"/>
                  </a:lnTo>
                  <a:cubicBezTo>
                    <a:pt x="59106" y="231"/>
                    <a:pt x="58069" y="0"/>
                    <a:pt x="5703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555550" y="1877325"/>
              <a:ext cx="1579150" cy="849375"/>
            </a:xfrm>
            <a:custGeom>
              <a:avLst/>
              <a:gdLst/>
              <a:ahLst/>
              <a:cxnLst/>
              <a:rect l="l" t="t" r="r" b="b"/>
              <a:pathLst>
                <a:path w="63166" h="33975" extrusionOk="0">
                  <a:moveTo>
                    <a:pt x="31368" y="1"/>
                  </a:moveTo>
                  <a:cubicBezTo>
                    <a:pt x="28100" y="1"/>
                    <a:pt x="24831" y="313"/>
                    <a:pt x="21709" y="938"/>
                  </a:cubicBezTo>
                  <a:lnTo>
                    <a:pt x="3547" y="11446"/>
                  </a:lnTo>
                  <a:cubicBezTo>
                    <a:pt x="0" y="17395"/>
                    <a:pt x="2336" y="24254"/>
                    <a:pt x="10559" y="29002"/>
                  </a:cubicBezTo>
                  <a:cubicBezTo>
                    <a:pt x="16303" y="32318"/>
                    <a:pt x="23828" y="33975"/>
                    <a:pt x="31354" y="33975"/>
                  </a:cubicBezTo>
                  <a:cubicBezTo>
                    <a:pt x="35770" y="33975"/>
                    <a:pt x="40187" y="33404"/>
                    <a:pt x="44244" y="32264"/>
                  </a:cubicBezTo>
                  <a:lnTo>
                    <a:pt x="57824" y="24423"/>
                  </a:lnTo>
                  <a:cubicBezTo>
                    <a:pt x="63166" y="18089"/>
                    <a:pt x="61288" y="10238"/>
                    <a:pt x="52174" y="4976"/>
                  </a:cubicBezTo>
                  <a:cubicBezTo>
                    <a:pt x="46429" y="1659"/>
                    <a:pt x="38899" y="1"/>
                    <a:pt x="313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225525" y="2389050"/>
              <a:ext cx="1000450" cy="945600"/>
            </a:xfrm>
            <a:custGeom>
              <a:avLst/>
              <a:gdLst/>
              <a:ahLst/>
              <a:cxnLst/>
              <a:rect l="l" t="t" r="r" b="b"/>
              <a:pathLst>
                <a:path w="40018" h="37824" extrusionOk="0">
                  <a:moveTo>
                    <a:pt x="1580" y="0"/>
                  </a:moveTo>
                  <a:cubicBezTo>
                    <a:pt x="1572" y="0"/>
                    <a:pt x="1565" y="0"/>
                    <a:pt x="1557" y="0"/>
                  </a:cubicBezTo>
                  <a:cubicBezTo>
                    <a:pt x="1490" y="0"/>
                    <a:pt x="1425" y="6"/>
                    <a:pt x="1360" y="14"/>
                  </a:cubicBezTo>
                  <a:cubicBezTo>
                    <a:pt x="1298" y="19"/>
                    <a:pt x="1237" y="32"/>
                    <a:pt x="1178" y="52"/>
                  </a:cubicBezTo>
                  <a:cubicBezTo>
                    <a:pt x="1133" y="59"/>
                    <a:pt x="1091" y="72"/>
                    <a:pt x="1053" y="91"/>
                  </a:cubicBezTo>
                  <a:cubicBezTo>
                    <a:pt x="1011" y="101"/>
                    <a:pt x="971" y="117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5"/>
                    <a:pt x="0" y="2020"/>
                  </a:cubicBezTo>
                  <a:lnTo>
                    <a:pt x="0" y="12349"/>
                  </a:lnTo>
                  <a:cubicBezTo>
                    <a:pt x="0" y="14154"/>
                    <a:pt x="1268" y="16351"/>
                    <a:pt x="2830" y="17253"/>
                  </a:cubicBezTo>
                  <a:lnTo>
                    <a:pt x="34701" y="35660"/>
                  </a:lnTo>
                  <a:cubicBezTo>
                    <a:pt x="34701" y="35660"/>
                    <a:pt x="34719" y="35673"/>
                    <a:pt x="34753" y="35693"/>
                  </a:cubicBezTo>
                  <a:cubicBezTo>
                    <a:pt x="34791" y="35714"/>
                    <a:pt x="34844" y="35739"/>
                    <a:pt x="34910" y="35779"/>
                  </a:cubicBezTo>
                  <a:cubicBezTo>
                    <a:pt x="34961" y="35810"/>
                    <a:pt x="35015" y="35844"/>
                    <a:pt x="35087" y="35882"/>
                  </a:cubicBezTo>
                  <a:cubicBezTo>
                    <a:pt x="35152" y="35922"/>
                    <a:pt x="35224" y="35961"/>
                    <a:pt x="35309" y="36014"/>
                  </a:cubicBezTo>
                  <a:cubicBezTo>
                    <a:pt x="35471" y="36104"/>
                    <a:pt x="35661" y="36216"/>
                    <a:pt x="35870" y="36335"/>
                  </a:cubicBezTo>
                  <a:lnTo>
                    <a:pt x="36321" y="36596"/>
                  </a:lnTo>
                  <a:cubicBezTo>
                    <a:pt x="36642" y="36778"/>
                    <a:pt x="36988" y="36982"/>
                    <a:pt x="37354" y="37190"/>
                  </a:cubicBezTo>
                  <a:cubicBezTo>
                    <a:pt x="38083" y="37608"/>
                    <a:pt x="39026" y="37824"/>
                    <a:pt x="39972" y="37824"/>
                  </a:cubicBezTo>
                  <a:cubicBezTo>
                    <a:pt x="39987" y="37824"/>
                    <a:pt x="40001" y="37824"/>
                    <a:pt x="40016" y="37824"/>
                  </a:cubicBezTo>
                  <a:lnTo>
                    <a:pt x="40016" y="34713"/>
                  </a:lnTo>
                  <a:cubicBezTo>
                    <a:pt x="38990" y="34713"/>
                    <a:pt x="37969" y="34484"/>
                    <a:pt x="37185" y="34033"/>
                  </a:cubicBezTo>
                  <a:lnTo>
                    <a:pt x="34699" y="32601"/>
                  </a:lnTo>
                  <a:lnTo>
                    <a:pt x="34699" y="32594"/>
                  </a:lnTo>
                  <a:lnTo>
                    <a:pt x="3786" y="14735"/>
                  </a:lnTo>
                  <a:cubicBezTo>
                    <a:pt x="3726" y="14697"/>
                    <a:pt x="3661" y="14650"/>
                    <a:pt x="3602" y="14605"/>
                  </a:cubicBezTo>
                  <a:cubicBezTo>
                    <a:pt x="3534" y="14558"/>
                    <a:pt x="3470" y="14503"/>
                    <a:pt x="3414" y="14441"/>
                  </a:cubicBezTo>
                  <a:lnTo>
                    <a:pt x="3302" y="14331"/>
                  </a:lnTo>
                  <a:cubicBezTo>
                    <a:pt x="3250" y="14272"/>
                    <a:pt x="3201" y="14211"/>
                    <a:pt x="3158" y="14147"/>
                  </a:cubicBezTo>
                  <a:cubicBezTo>
                    <a:pt x="3094" y="14067"/>
                    <a:pt x="3038" y="13982"/>
                    <a:pt x="2988" y="13891"/>
                  </a:cubicBezTo>
                  <a:cubicBezTo>
                    <a:pt x="2937" y="13803"/>
                    <a:pt x="2891" y="13711"/>
                    <a:pt x="2851" y="13617"/>
                  </a:cubicBezTo>
                  <a:cubicBezTo>
                    <a:pt x="2807" y="13527"/>
                    <a:pt x="2772" y="13434"/>
                    <a:pt x="2745" y="13337"/>
                  </a:cubicBezTo>
                  <a:cubicBezTo>
                    <a:pt x="2722" y="13255"/>
                    <a:pt x="2702" y="13171"/>
                    <a:pt x="2687" y="13088"/>
                  </a:cubicBezTo>
                  <a:cubicBezTo>
                    <a:pt x="2678" y="13068"/>
                    <a:pt x="2677" y="13044"/>
                    <a:pt x="2680" y="13023"/>
                  </a:cubicBezTo>
                  <a:cubicBezTo>
                    <a:pt x="2667" y="12989"/>
                    <a:pt x="2663" y="12954"/>
                    <a:pt x="2667" y="12917"/>
                  </a:cubicBezTo>
                  <a:cubicBezTo>
                    <a:pt x="2657" y="12871"/>
                    <a:pt x="2653" y="12822"/>
                    <a:pt x="2655" y="12774"/>
                  </a:cubicBezTo>
                  <a:lnTo>
                    <a:pt x="2655" y="4655"/>
                  </a:lnTo>
                  <a:cubicBezTo>
                    <a:pt x="2655" y="4145"/>
                    <a:pt x="2912" y="3849"/>
                    <a:pt x="3284" y="3849"/>
                  </a:cubicBezTo>
                  <a:cubicBezTo>
                    <a:pt x="3436" y="3849"/>
                    <a:pt x="3606" y="3898"/>
                    <a:pt x="3786" y="4002"/>
                  </a:cubicBezTo>
                  <a:lnTo>
                    <a:pt x="9651" y="7389"/>
                  </a:lnTo>
                  <a:lnTo>
                    <a:pt x="34701" y="21859"/>
                  </a:lnTo>
                  <a:cubicBezTo>
                    <a:pt x="34706" y="21861"/>
                    <a:pt x="34711" y="21863"/>
                    <a:pt x="34714" y="21866"/>
                  </a:cubicBezTo>
                  <a:lnTo>
                    <a:pt x="34819" y="21926"/>
                  </a:lnTo>
                  <a:cubicBezTo>
                    <a:pt x="35001" y="22036"/>
                    <a:pt x="35374" y="22252"/>
                    <a:pt x="35872" y="22533"/>
                  </a:cubicBezTo>
                  <a:lnTo>
                    <a:pt x="36323" y="22795"/>
                  </a:lnTo>
                  <a:cubicBezTo>
                    <a:pt x="36642" y="22979"/>
                    <a:pt x="36990" y="23181"/>
                    <a:pt x="37356" y="23390"/>
                  </a:cubicBezTo>
                  <a:cubicBezTo>
                    <a:pt x="38085" y="23809"/>
                    <a:pt x="39028" y="24025"/>
                    <a:pt x="39974" y="24025"/>
                  </a:cubicBezTo>
                  <a:cubicBezTo>
                    <a:pt x="39988" y="24025"/>
                    <a:pt x="40003" y="24025"/>
                    <a:pt x="40017" y="24025"/>
                  </a:cubicBezTo>
                  <a:lnTo>
                    <a:pt x="40017" y="20899"/>
                  </a:lnTo>
                  <a:cubicBezTo>
                    <a:pt x="38990" y="20899"/>
                    <a:pt x="37970" y="20676"/>
                    <a:pt x="37185" y="20225"/>
                  </a:cubicBezTo>
                  <a:lnTo>
                    <a:pt x="37179" y="20219"/>
                  </a:lnTo>
                  <a:lnTo>
                    <a:pt x="34707" y="18793"/>
                  </a:lnTo>
                  <a:lnTo>
                    <a:pt x="34701" y="18793"/>
                  </a:lnTo>
                  <a:lnTo>
                    <a:pt x="12312" y="5858"/>
                  </a:lnTo>
                  <a:lnTo>
                    <a:pt x="4485" y="1340"/>
                  </a:lnTo>
                  <a:lnTo>
                    <a:pt x="2830" y="386"/>
                  </a:lnTo>
                  <a:cubicBezTo>
                    <a:pt x="2623" y="269"/>
                    <a:pt x="2404" y="173"/>
                    <a:pt x="2177" y="97"/>
                  </a:cubicBezTo>
                  <a:cubicBezTo>
                    <a:pt x="2075" y="66"/>
                    <a:pt x="1970" y="42"/>
                    <a:pt x="1865" y="26"/>
                  </a:cubicBezTo>
                  <a:cubicBezTo>
                    <a:pt x="1770" y="10"/>
                    <a:pt x="1674" y="0"/>
                    <a:pt x="158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333525" y="1230575"/>
              <a:ext cx="2013450" cy="1162475"/>
            </a:xfrm>
            <a:custGeom>
              <a:avLst/>
              <a:gdLst/>
              <a:ahLst/>
              <a:cxnLst/>
              <a:rect l="l" t="t" r="r" b="b"/>
              <a:pathLst>
                <a:path w="80538" h="46499" extrusionOk="0">
                  <a:moveTo>
                    <a:pt x="40270" y="0"/>
                  </a:moveTo>
                  <a:lnTo>
                    <a:pt x="1" y="23249"/>
                  </a:lnTo>
                  <a:lnTo>
                    <a:pt x="40270" y="46498"/>
                  </a:lnTo>
                  <a:lnTo>
                    <a:pt x="80538" y="23249"/>
                  </a:lnTo>
                  <a:lnTo>
                    <a:pt x="40270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319350" y="1816950"/>
              <a:ext cx="524725" cy="305725"/>
            </a:xfrm>
            <a:custGeom>
              <a:avLst/>
              <a:gdLst/>
              <a:ahLst/>
              <a:cxnLst/>
              <a:rect l="l" t="t" r="r" b="b"/>
              <a:pathLst>
                <a:path w="20989" h="12229" extrusionOk="0">
                  <a:moveTo>
                    <a:pt x="809" y="1"/>
                  </a:moveTo>
                  <a:cubicBezTo>
                    <a:pt x="563" y="1"/>
                    <a:pt x="323" y="129"/>
                    <a:pt x="192" y="359"/>
                  </a:cubicBezTo>
                  <a:cubicBezTo>
                    <a:pt x="0" y="696"/>
                    <a:pt x="115" y="1128"/>
                    <a:pt x="453" y="1321"/>
                  </a:cubicBezTo>
                  <a:lnTo>
                    <a:pt x="19568" y="12228"/>
                  </a:lnTo>
                  <a:lnTo>
                    <a:pt x="20989" y="11408"/>
                  </a:lnTo>
                  <a:lnTo>
                    <a:pt x="1155" y="92"/>
                  </a:lnTo>
                  <a:cubicBezTo>
                    <a:pt x="1045" y="30"/>
                    <a:pt x="926" y="1"/>
                    <a:pt x="809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333525" y="1811800"/>
              <a:ext cx="1006775" cy="622750"/>
            </a:xfrm>
            <a:custGeom>
              <a:avLst/>
              <a:gdLst/>
              <a:ahLst/>
              <a:cxnLst/>
              <a:rect l="l" t="t" r="r" b="b"/>
              <a:pathLst>
                <a:path w="40271" h="24910" extrusionOk="0">
                  <a:moveTo>
                    <a:pt x="1" y="0"/>
                  </a:moveTo>
                  <a:lnTo>
                    <a:pt x="1" y="1661"/>
                  </a:lnTo>
                  <a:lnTo>
                    <a:pt x="40270" y="24910"/>
                  </a:lnTo>
                  <a:lnTo>
                    <a:pt x="40270" y="23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340275" y="1811800"/>
              <a:ext cx="1006700" cy="622750"/>
            </a:xfrm>
            <a:custGeom>
              <a:avLst/>
              <a:gdLst/>
              <a:ahLst/>
              <a:cxnLst/>
              <a:rect l="l" t="t" r="r" b="b"/>
              <a:pathLst>
                <a:path w="40268" h="24910" extrusionOk="0">
                  <a:moveTo>
                    <a:pt x="40268" y="0"/>
                  </a:moveTo>
                  <a:lnTo>
                    <a:pt x="0" y="23249"/>
                  </a:lnTo>
                  <a:lnTo>
                    <a:pt x="0" y="24910"/>
                  </a:lnTo>
                  <a:lnTo>
                    <a:pt x="40268" y="1661"/>
                  </a:lnTo>
                  <a:lnTo>
                    <a:pt x="40268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729000" y="2081625"/>
              <a:ext cx="1220875" cy="415225"/>
            </a:xfrm>
            <a:custGeom>
              <a:avLst/>
              <a:gdLst/>
              <a:ahLst/>
              <a:cxnLst/>
              <a:rect l="l" t="t" r="r" b="b"/>
              <a:pathLst>
                <a:path w="48835" h="16609" extrusionOk="0">
                  <a:moveTo>
                    <a:pt x="1" y="1"/>
                  </a:moveTo>
                  <a:lnTo>
                    <a:pt x="24451" y="16608"/>
                  </a:lnTo>
                  <a:lnTo>
                    <a:pt x="48835" y="39"/>
                  </a:lnTo>
                  <a:lnTo>
                    <a:pt x="24451" y="14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3807625" y="2618700"/>
              <a:ext cx="143850" cy="334800"/>
            </a:xfrm>
            <a:custGeom>
              <a:avLst/>
              <a:gdLst/>
              <a:ahLst/>
              <a:cxnLst/>
              <a:rect l="l" t="t" r="r" b="b"/>
              <a:pathLst>
                <a:path w="5754" h="13392" extrusionOk="0">
                  <a:moveTo>
                    <a:pt x="1812" y="0"/>
                  </a:moveTo>
                  <a:lnTo>
                    <a:pt x="1" y="11731"/>
                  </a:lnTo>
                  <a:cubicBezTo>
                    <a:pt x="1" y="12838"/>
                    <a:pt x="1439" y="13391"/>
                    <a:pt x="2877" y="13391"/>
                  </a:cubicBezTo>
                  <a:cubicBezTo>
                    <a:pt x="4315" y="13391"/>
                    <a:pt x="5753" y="12838"/>
                    <a:pt x="5753" y="11731"/>
                  </a:cubicBezTo>
                  <a:lnTo>
                    <a:pt x="4026" y="0"/>
                  </a:lnTo>
                  <a:cubicBezTo>
                    <a:pt x="3788" y="177"/>
                    <a:pt x="3358" y="271"/>
                    <a:pt x="2922" y="271"/>
                  </a:cubicBezTo>
                  <a:cubicBezTo>
                    <a:pt x="2502" y="271"/>
                    <a:pt x="2077" y="184"/>
                    <a:pt x="181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3910725" y="2786075"/>
              <a:ext cx="17850" cy="161000"/>
            </a:xfrm>
            <a:custGeom>
              <a:avLst/>
              <a:gdLst/>
              <a:ahLst/>
              <a:cxnLst/>
              <a:rect l="l" t="t" r="r" b="b"/>
              <a:pathLst>
                <a:path w="714" h="6440" extrusionOk="0">
                  <a:moveTo>
                    <a:pt x="0" y="0"/>
                  </a:moveTo>
                  <a:lnTo>
                    <a:pt x="361" y="6439"/>
                  </a:lnTo>
                  <a:cubicBezTo>
                    <a:pt x="481" y="6398"/>
                    <a:pt x="598" y="6348"/>
                    <a:pt x="714" y="62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833525" y="2686775"/>
              <a:ext cx="28250" cy="261425"/>
            </a:xfrm>
            <a:custGeom>
              <a:avLst/>
              <a:gdLst/>
              <a:ahLst/>
              <a:cxnLst/>
              <a:rect l="l" t="t" r="r" b="b"/>
              <a:pathLst>
                <a:path w="1130" h="10457" extrusionOk="0">
                  <a:moveTo>
                    <a:pt x="1130" y="1"/>
                  </a:moveTo>
                  <a:lnTo>
                    <a:pt x="0" y="10316"/>
                  </a:lnTo>
                  <a:cubicBezTo>
                    <a:pt x="121" y="10370"/>
                    <a:pt x="243" y="10417"/>
                    <a:pt x="368" y="10457"/>
                  </a:cubicBezTo>
                  <a:lnTo>
                    <a:pt x="1130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3875050" y="2745850"/>
              <a:ext cx="9050" cy="207625"/>
            </a:xfrm>
            <a:custGeom>
              <a:avLst/>
              <a:gdLst/>
              <a:ahLst/>
              <a:cxnLst/>
              <a:rect l="l" t="t" r="r" b="b"/>
              <a:pathLst>
                <a:path w="362" h="8305" extrusionOk="0">
                  <a:moveTo>
                    <a:pt x="177" y="0"/>
                  </a:moveTo>
                  <a:lnTo>
                    <a:pt x="0" y="8301"/>
                  </a:lnTo>
                  <a:cubicBezTo>
                    <a:pt x="60" y="8303"/>
                    <a:pt x="121" y="8305"/>
                    <a:pt x="181" y="8305"/>
                  </a:cubicBezTo>
                  <a:cubicBezTo>
                    <a:pt x="241" y="8305"/>
                    <a:pt x="301" y="8303"/>
                    <a:pt x="361" y="8301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841675" y="2600825"/>
              <a:ext cx="78075" cy="42375"/>
            </a:xfrm>
            <a:custGeom>
              <a:avLst/>
              <a:gdLst/>
              <a:ahLst/>
              <a:cxnLst/>
              <a:rect l="l" t="t" r="r" b="b"/>
              <a:pathLst>
                <a:path w="3123" h="1695" extrusionOk="0">
                  <a:moveTo>
                    <a:pt x="2318" y="1"/>
                  </a:moveTo>
                  <a:cubicBezTo>
                    <a:pt x="2168" y="1"/>
                    <a:pt x="2016" y="49"/>
                    <a:pt x="1887" y="147"/>
                  </a:cubicBezTo>
                  <a:cubicBezTo>
                    <a:pt x="1780" y="227"/>
                    <a:pt x="1683" y="278"/>
                    <a:pt x="1571" y="278"/>
                  </a:cubicBezTo>
                  <a:cubicBezTo>
                    <a:pt x="1469" y="278"/>
                    <a:pt x="1354" y="235"/>
                    <a:pt x="1208" y="134"/>
                  </a:cubicBezTo>
                  <a:cubicBezTo>
                    <a:pt x="1085" y="48"/>
                    <a:pt x="944" y="7"/>
                    <a:pt x="804" y="7"/>
                  </a:cubicBezTo>
                  <a:cubicBezTo>
                    <a:pt x="580" y="7"/>
                    <a:pt x="360" y="114"/>
                    <a:pt x="223" y="313"/>
                  </a:cubicBezTo>
                  <a:cubicBezTo>
                    <a:pt x="0" y="634"/>
                    <a:pt x="80" y="1075"/>
                    <a:pt x="403" y="1299"/>
                  </a:cubicBezTo>
                  <a:cubicBezTo>
                    <a:pt x="784" y="1563"/>
                    <a:pt x="1180" y="1695"/>
                    <a:pt x="1573" y="1695"/>
                  </a:cubicBezTo>
                  <a:cubicBezTo>
                    <a:pt x="1970" y="1695"/>
                    <a:pt x="2364" y="1558"/>
                    <a:pt x="2734" y="1284"/>
                  </a:cubicBezTo>
                  <a:cubicBezTo>
                    <a:pt x="3055" y="1051"/>
                    <a:pt x="3123" y="602"/>
                    <a:pt x="2886" y="286"/>
                  </a:cubicBezTo>
                  <a:cubicBezTo>
                    <a:pt x="2747" y="99"/>
                    <a:pt x="2534" y="1"/>
                    <a:pt x="2318" y="1"/>
                  </a:cubicBezTo>
                  <a:close/>
                </a:path>
              </a:pathLst>
            </a:custGeom>
            <a:solidFill>
              <a:srgbClr val="FC96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3319225" y="1797275"/>
              <a:ext cx="578075" cy="800275"/>
            </a:xfrm>
            <a:custGeom>
              <a:avLst/>
              <a:gdLst/>
              <a:ahLst/>
              <a:cxnLst/>
              <a:rect l="l" t="t" r="r" b="b"/>
              <a:pathLst>
                <a:path w="23123" h="32011" extrusionOk="0">
                  <a:moveTo>
                    <a:pt x="810" y="0"/>
                  </a:moveTo>
                  <a:cubicBezTo>
                    <a:pt x="564" y="0"/>
                    <a:pt x="325" y="129"/>
                    <a:pt x="194" y="357"/>
                  </a:cubicBezTo>
                  <a:cubicBezTo>
                    <a:pt x="0" y="698"/>
                    <a:pt x="119" y="1131"/>
                    <a:pt x="458" y="1323"/>
                  </a:cubicBezTo>
                  <a:lnTo>
                    <a:pt x="20638" y="12836"/>
                  </a:lnTo>
                  <a:cubicBezTo>
                    <a:pt x="21298" y="13214"/>
                    <a:pt x="21705" y="13917"/>
                    <a:pt x="21705" y="14678"/>
                  </a:cubicBezTo>
                  <a:lnTo>
                    <a:pt x="21705" y="31304"/>
                  </a:lnTo>
                  <a:cubicBezTo>
                    <a:pt x="21705" y="31695"/>
                    <a:pt x="22023" y="32010"/>
                    <a:pt x="22414" y="32010"/>
                  </a:cubicBezTo>
                  <a:cubicBezTo>
                    <a:pt x="22805" y="32010"/>
                    <a:pt x="23122" y="31695"/>
                    <a:pt x="23122" y="31304"/>
                  </a:cubicBezTo>
                  <a:lnTo>
                    <a:pt x="23122" y="14678"/>
                  </a:lnTo>
                  <a:cubicBezTo>
                    <a:pt x="23120" y="13408"/>
                    <a:pt x="22440" y="12237"/>
                    <a:pt x="21339" y="11607"/>
                  </a:cubicBezTo>
                  <a:lnTo>
                    <a:pt x="1160" y="93"/>
                  </a:lnTo>
                  <a:cubicBezTo>
                    <a:pt x="1049" y="30"/>
                    <a:pt x="929" y="0"/>
                    <a:pt x="810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3840700" y="2540975"/>
              <a:ext cx="80825" cy="77750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554" y="1"/>
                  </a:moveTo>
                  <a:cubicBezTo>
                    <a:pt x="1354" y="1"/>
                    <a:pt x="1152" y="39"/>
                    <a:pt x="960" y="119"/>
                  </a:cubicBezTo>
                  <a:cubicBezTo>
                    <a:pt x="380" y="359"/>
                    <a:pt x="1" y="926"/>
                    <a:pt x="1" y="1556"/>
                  </a:cubicBezTo>
                  <a:cubicBezTo>
                    <a:pt x="1" y="2413"/>
                    <a:pt x="698" y="3109"/>
                    <a:pt x="1556" y="3109"/>
                  </a:cubicBezTo>
                  <a:cubicBezTo>
                    <a:pt x="2185" y="3109"/>
                    <a:pt x="2751" y="2730"/>
                    <a:pt x="2992" y="2150"/>
                  </a:cubicBezTo>
                  <a:cubicBezTo>
                    <a:pt x="3232" y="1569"/>
                    <a:pt x="3099" y="901"/>
                    <a:pt x="2654" y="456"/>
                  </a:cubicBezTo>
                  <a:cubicBezTo>
                    <a:pt x="2357" y="159"/>
                    <a:pt x="1959" y="1"/>
                    <a:pt x="155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3838000" y="2541500"/>
              <a:ext cx="80225" cy="77225"/>
            </a:xfrm>
            <a:custGeom>
              <a:avLst/>
              <a:gdLst/>
              <a:ahLst/>
              <a:cxnLst/>
              <a:rect l="l" t="t" r="r" b="b"/>
              <a:pathLst>
                <a:path w="3209" h="3089" extrusionOk="0">
                  <a:moveTo>
                    <a:pt x="1449" y="1"/>
                  </a:moveTo>
                  <a:lnTo>
                    <a:pt x="1449" y="1"/>
                  </a:lnTo>
                  <a:cubicBezTo>
                    <a:pt x="854" y="83"/>
                    <a:pt x="359" y="500"/>
                    <a:pt x="181" y="1074"/>
                  </a:cubicBezTo>
                  <a:cubicBezTo>
                    <a:pt x="0" y="1647"/>
                    <a:pt x="167" y="2271"/>
                    <a:pt x="610" y="2679"/>
                  </a:cubicBezTo>
                  <a:cubicBezTo>
                    <a:pt x="902" y="2947"/>
                    <a:pt x="1278" y="3089"/>
                    <a:pt x="1661" y="3089"/>
                  </a:cubicBezTo>
                  <a:cubicBezTo>
                    <a:pt x="1857" y="3089"/>
                    <a:pt x="2055" y="3051"/>
                    <a:pt x="2244" y="2975"/>
                  </a:cubicBezTo>
                  <a:cubicBezTo>
                    <a:pt x="2801" y="2748"/>
                    <a:pt x="3176" y="2221"/>
                    <a:pt x="3208" y="1622"/>
                  </a:cubicBezTo>
                  <a:lnTo>
                    <a:pt x="3208" y="1622"/>
                  </a:lnTo>
                  <a:cubicBezTo>
                    <a:pt x="3142" y="1904"/>
                    <a:pt x="2687" y="2380"/>
                    <a:pt x="2088" y="2380"/>
                  </a:cubicBezTo>
                  <a:cubicBezTo>
                    <a:pt x="1897" y="2380"/>
                    <a:pt x="1691" y="2332"/>
                    <a:pt x="1479" y="2213"/>
                  </a:cubicBezTo>
                  <a:cubicBezTo>
                    <a:pt x="540" y="1687"/>
                    <a:pt x="720" y="487"/>
                    <a:pt x="14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38125" y="3510450"/>
              <a:ext cx="2191125" cy="1495000"/>
            </a:xfrm>
            <a:custGeom>
              <a:avLst/>
              <a:gdLst/>
              <a:ahLst/>
              <a:cxnLst/>
              <a:rect l="l" t="t" r="r" b="b"/>
              <a:pathLst>
                <a:path w="87645" h="59800" extrusionOk="0">
                  <a:moveTo>
                    <a:pt x="45151" y="0"/>
                  </a:moveTo>
                  <a:cubicBezTo>
                    <a:pt x="45151" y="0"/>
                    <a:pt x="37279" y="13779"/>
                    <a:pt x="23887" y="21475"/>
                  </a:cubicBezTo>
                  <a:cubicBezTo>
                    <a:pt x="10498" y="29169"/>
                    <a:pt x="0" y="35265"/>
                    <a:pt x="0" y="35265"/>
                  </a:cubicBezTo>
                  <a:lnTo>
                    <a:pt x="42495" y="59799"/>
                  </a:lnTo>
                  <a:lnTo>
                    <a:pt x="71709" y="42932"/>
                  </a:lnTo>
                  <a:cubicBezTo>
                    <a:pt x="76457" y="40191"/>
                    <a:pt x="84864" y="32378"/>
                    <a:pt x="87645" y="24534"/>
                  </a:cubicBezTo>
                  <a:lnTo>
                    <a:pt x="45151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77450" y="4685325"/>
              <a:ext cx="730375" cy="385925"/>
            </a:xfrm>
            <a:custGeom>
              <a:avLst/>
              <a:gdLst/>
              <a:ahLst/>
              <a:cxnLst/>
              <a:rect l="l" t="t" r="r" b="b"/>
              <a:pathLst>
                <a:path w="29215" h="15437" extrusionOk="0">
                  <a:moveTo>
                    <a:pt x="23903" y="1"/>
                  </a:moveTo>
                  <a:cubicBezTo>
                    <a:pt x="23903" y="1"/>
                    <a:pt x="13031" y="7170"/>
                    <a:pt x="0" y="7668"/>
                  </a:cubicBezTo>
                  <a:cubicBezTo>
                    <a:pt x="1966" y="8803"/>
                    <a:pt x="5758" y="9447"/>
                    <a:pt x="9474" y="9447"/>
                  </a:cubicBezTo>
                  <a:cubicBezTo>
                    <a:pt x="10780" y="9447"/>
                    <a:pt x="12076" y="9367"/>
                    <a:pt x="13280" y="9202"/>
                  </a:cubicBezTo>
                  <a:lnTo>
                    <a:pt x="13280" y="9202"/>
                  </a:lnTo>
                  <a:cubicBezTo>
                    <a:pt x="13280" y="9202"/>
                    <a:pt x="12631" y="11895"/>
                    <a:pt x="7968" y="15335"/>
                  </a:cubicBezTo>
                  <a:cubicBezTo>
                    <a:pt x="7968" y="15335"/>
                    <a:pt x="8344" y="15437"/>
                    <a:pt x="9079" y="15437"/>
                  </a:cubicBezTo>
                  <a:cubicBezTo>
                    <a:pt x="11648" y="15437"/>
                    <a:pt x="18601" y="14198"/>
                    <a:pt x="29214" y="3068"/>
                  </a:cubicBezTo>
                  <a:lnTo>
                    <a:pt x="23903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876900" y="3625275"/>
              <a:ext cx="689650" cy="362750"/>
            </a:xfrm>
            <a:custGeom>
              <a:avLst/>
              <a:gdLst/>
              <a:ahLst/>
              <a:cxnLst/>
              <a:rect l="l" t="t" r="r" b="b"/>
              <a:pathLst>
                <a:path w="27586" h="14510" extrusionOk="0">
                  <a:moveTo>
                    <a:pt x="13792" y="0"/>
                  </a:moveTo>
                  <a:cubicBezTo>
                    <a:pt x="10577" y="0"/>
                    <a:pt x="7362" y="708"/>
                    <a:pt x="4909" y="2125"/>
                  </a:cubicBezTo>
                  <a:cubicBezTo>
                    <a:pt x="0" y="4957"/>
                    <a:pt x="0" y="9550"/>
                    <a:pt x="4909" y="12384"/>
                  </a:cubicBezTo>
                  <a:cubicBezTo>
                    <a:pt x="7363" y="13801"/>
                    <a:pt x="10578" y="14509"/>
                    <a:pt x="13794" y="14509"/>
                  </a:cubicBezTo>
                  <a:cubicBezTo>
                    <a:pt x="17009" y="14509"/>
                    <a:pt x="20224" y="13801"/>
                    <a:pt x="22678" y="12384"/>
                  </a:cubicBezTo>
                  <a:cubicBezTo>
                    <a:pt x="27585" y="9550"/>
                    <a:pt x="27585" y="4957"/>
                    <a:pt x="22678" y="2125"/>
                  </a:cubicBezTo>
                  <a:cubicBezTo>
                    <a:pt x="20224" y="708"/>
                    <a:pt x="17008" y="0"/>
                    <a:pt x="1379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993375" y="2814600"/>
              <a:ext cx="206925" cy="300225"/>
            </a:xfrm>
            <a:custGeom>
              <a:avLst/>
              <a:gdLst/>
              <a:ahLst/>
              <a:cxnLst/>
              <a:rect l="l" t="t" r="r" b="b"/>
              <a:pathLst>
                <a:path w="8277" h="12009" extrusionOk="0">
                  <a:moveTo>
                    <a:pt x="5498" y="0"/>
                  </a:moveTo>
                  <a:cubicBezTo>
                    <a:pt x="4233" y="62"/>
                    <a:pt x="3339" y="360"/>
                    <a:pt x="2432" y="1272"/>
                  </a:cubicBezTo>
                  <a:cubicBezTo>
                    <a:pt x="1766" y="1942"/>
                    <a:pt x="277" y="6902"/>
                    <a:pt x="130" y="8963"/>
                  </a:cubicBezTo>
                  <a:cubicBezTo>
                    <a:pt x="1" y="10771"/>
                    <a:pt x="1541" y="12009"/>
                    <a:pt x="3313" y="12009"/>
                  </a:cubicBezTo>
                  <a:cubicBezTo>
                    <a:pt x="3560" y="12009"/>
                    <a:pt x="3811" y="11985"/>
                    <a:pt x="4063" y="11935"/>
                  </a:cubicBezTo>
                  <a:cubicBezTo>
                    <a:pt x="5964" y="11559"/>
                    <a:pt x="8277" y="7920"/>
                    <a:pt x="8228" y="6328"/>
                  </a:cubicBezTo>
                  <a:cubicBezTo>
                    <a:pt x="8178" y="4735"/>
                    <a:pt x="5498" y="0"/>
                    <a:pt x="549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020925" y="2806900"/>
              <a:ext cx="157650" cy="104850"/>
            </a:xfrm>
            <a:custGeom>
              <a:avLst/>
              <a:gdLst/>
              <a:ahLst/>
              <a:cxnLst/>
              <a:rect l="l" t="t" r="r" b="b"/>
              <a:pathLst>
                <a:path w="6306" h="4194" extrusionOk="0">
                  <a:moveTo>
                    <a:pt x="4904" y="1"/>
                  </a:moveTo>
                  <a:cubicBezTo>
                    <a:pt x="4757" y="1"/>
                    <a:pt x="4587" y="10"/>
                    <a:pt x="4389" y="29"/>
                  </a:cubicBezTo>
                  <a:cubicBezTo>
                    <a:pt x="2313" y="238"/>
                    <a:pt x="1462" y="927"/>
                    <a:pt x="1125" y="1379"/>
                  </a:cubicBezTo>
                  <a:cubicBezTo>
                    <a:pt x="787" y="1832"/>
                    <a:pt x="263" y="3119"/>
                    <a:pt x="132" y="3653"/>
                  </a:cubicBezTo>
                  <a:cubicBezTo>
                    <a:pt x="0" y="4188"/>
                    <a:pt x="206" y="4193"/>
                    <a:pt x="206" y="4193"/>
                  </a:cubicBezTo>
                  <a:cubicBezTo>
                    <a:pt x="852" y="2288"/>
                    <a:pt x="1689" y="1279"/>
                    <a:pt x="1689" y="1279"/>
                  </a:cubicBezTo>
                  <a:cubicBezTo>
                    <a:pt x="1863" y="1225"/>
                    <a:pt x="2014" y="1204"/>
                    <a:pt x="2146" y="1204"/>
                  </a:cubicBezTo>
                  <a:cubicBezTo>
                    <a:pt x="2616" y="1204"/>
                    <a:pt x="2826" y="1476"/>
                    <a:pt x="2826" y="1476"/>
                  </a:cubicBezTo>
                  <a:lnTo>
                    <a:pt x="5584" y="815"/>
                  </a:lnTo>
                  <a:cubicBezTo>
                    <a:pt x="5584" y="815"/>
                    <a:pt x="6305" y="1"/>
                    <a:pt x="490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191425" y="2814600"/>
              <a:ext cx="406850" cy="314000"/>
            </a:xfrm>
            <a:custGeom>
              <a:avLst/>
              <a:gdLst/>
              <a:ahLst/>
              <a:cxnLst/>
              <a:rect l="l" t="t" r="r" b="b"/>
              <a:pathLst>
                <a:path w="16274" h="12560" extrusionOk="0">
                  <a:moveTo>
                    <a:pt x="1198" y="0"/>
                  </a:moveTo>
                  <a:cubicBezTo>
                    <a:pt x="1148" y="0"/>
                    <a:pt x="1098" y="2"/>
                    <a:pt x="1048" y="5"/>
                  </a:cubicBezTo>
                  <a:cubicBezTo>
                    <a:pt x="331" y="56"/>
                    <a:pt x="0" y="462"/>
                    <a:pt x="669" y="1808"/>
                  </a:cubicBezTo>
                  <a:cubicBezTo>
                    <a:pt x="1335" y="3157"/>
                    <a:pt x="2709" y="5573"/>
                    <a:pt x="4057" y="7116"/>
                  </a:cubicBezTo>
                  <a:cubicBezTo>
                    <a:pt x="4712" y="7865"/>
                    <a:pt x="5786" y="8988"/>
                    <a:pt x="7551" y="10003"/>
                  </a:cubicBezTo>
                  <a:cubicBezTo>
                    <a:pt x="8782" y="10712"/>
                    <a:pt x="9871" y="11133"/>
                    <a:pt x="11231" y="11549"/>
                  </a:cubicBezTo>
                  <a:cubicBezTo>
                    <a:pt x="11601" y="11661"/>
                    <a:pt x="11848" y="11836"/>
                    <a:pt x="12530" y="12135"/>
                  </a:cubicBezTo>
                  <a:cubicBezTo>
                    <a:pt x="13109" y="12390"/>
                    <a:pt x="13817" y="12559"/>
                    <a:pt x="14396" y="12559"/>
                  </a:cubicBezTo>
                  <a:cubicBezTo>
                    <a:pt x="14498" y="12559"/>
                    <a:pt x="14596" y="12554"/>
                    <a:pt x="14688" y="12543"/>
                  </a:cubicBezTo>
                  <a:cubicBezTo>
                    <a:pt x="15307" y="12470"/>
                    <a:pt x="15519" y="12346"/>
                    <a:pt x="15557" y="12216"/>
                  </a:cubicBezTo>
                  <a:cubicBezTo>
                    <a:pt x="15607" y="12050"/>
                    <a:pt x="15477" y="11952"/>
                    <a:pt x="15191" y="11952"/>
                  </a:cubicBezTo>
                  <a:cubicBezTo>
                    <a:pt x="15092" y="11952"/>
                    <a:pt x="14971" y="11958"/>
                    <a:pt x="14830" y="11958"/>
                  </a:cubicBezTo>
                  <a:cubicBezTo>
                    <a:pt x="14563" y="11958"/>
                    <a:pt x="14228" y="11936"/>
                    <a:pt x="13845" y="11813"/>
                  </a:cubicBezTo>
                  <a:lnTo>
                    <a:pt x="13845" y="11813"/>
                  </a:lnTo>
                  <a:cubicBezTo>
                    <a:pt x="13845" y="11813"/>
                    <a:pt x="14246" y="11832"/>
                    <a:pt x="14598" y="11832"/>
                  </a:cubicBezTo>
                  <a:cubicBezTo>
                    <a:pt x="14687" y="11832"/>
                    <a:pt x="14772" y="11831"/>
                    <a:pt x="14847" y="11828"/>
                  </a:cubicBezTo>
                  <a:cubicBezTo>
                    <a:pt x="15223" y="11811"/>
                    <a:pt x="15586" y="11739"/>
                    <a:pt x="15833" y="11656"/>
                  </a:cubicBezTo>
                  <a:cubicBezTo>
                    <a:pt x="16140" y="11552"/>
                    <a:pt x="16274" y="11093"/>
                    <a:pt x="15987" y="11084"/>
                  </a:cubicBezTo>
                  <a:cubicBezTo>
                    <a:pt x="15974" y="11084"/>
                    <a:pt x="15962" y="11084"/>
                    <a:pt x="15949" y="11084"/>
                  </a:cubicBezTo>
                  <a:cubicBezTo>
                    <a:pt x="15677" y="11084"/>
                    <a:pt x="15448" y="11152"/>
                    <a:pt x="14916" y="11166"/>
                  </a:cubicBezTo>
                  <a:cubicBezTo>
                    <a:pt x="14875" y="11168"/>
                    <a:pt x="14834" y="11168"/>
                    <a:pt x="14794" y="11168"/>
                  </a:cubicBezTo>
                  <a:cubicBezTo>
                    <a:pt x="14539" y="11168"/>
                    <a:pt x="14284" y="11141"/>
                    <a:pt x="14033" y="11089"/>
                  </a:cubicBezTo>
                  <a:cubicBezTo>
                    <a:pt x="14033" y="11089"/>
                    <a:pt x="14638" y="11043"/>
                    <a:pt x="15134" y="10906"/>
                  </a:cubicBezTo>
                  <a:cubicBezTo>
                    <a:pt x="15632" y="10770"/>
                    <a:pt x="15809" y="10612"/>
                    <a:pt x="15921" y="10501"/>
                  </a:cubicBezTo>
                  <a:cubicBezTo>
                    <a:pt x="16025" y="10397"/>
                    <a:pt x="16025" y="10138"/>
                    <a:pt x="15732" y="10138"/>
                  </a:cubicBezTo>
                  <a:cubicBezTo>
                    <a:pt x="15712" y="10138"/>
                    <a:pt x="15690" y="10140"/>
                    <a:pt x="15667" y="10142"/>
                  </a:cubicBezTo>
                  <a:cubicBezTo>
                    <a:pt x="15367" y="10175"/>
                    <a:pt x="15005" y="10337"/>
                    <a:pt x="14449" y="10337"/>
                  </a:cubicBezTo>
                  <a:cubicBezTo>
                    <a:pt x="14409" y="10337"/>
                    <a:pt x="14368" y="10336"/>
                    <a:pt x="14326" y="10334"/>
                  </a:cubicBezTo>
                  <a:cubicBezTo>
                    <a:pt x="13871" y="10313"/>
                    <a:pt x="13554" y="10236"/>
                    <a:pt x="13616" y="10171"/>
                  </a:cubicBezTo>
                  <a:cubicBezTo>
                    <a:pt x="13679" y="10105"/>
                    <a:pt x="13946" y="10135"/>
                    <a:pt x="14306" y="9968"/>
                  </a:cubicBezTo>
                  <a:cubicBezTo>
                    <a:pt x="14650" y="9810"/>
                    <a:pt x="14892" y="9449"/>
                    <a:pt x="14789" y="9263"/>
                  </a:cubicBezTo>
                  <a:cubicBezTo>
                    <a:pt x="14750" y="9195"/>
                    <a:pt x="14723" y="9169"/>
                    <a:pt x="14686" y="9169"/>
                  </a:cubicBezTo>
                  <a:cubicBezTo>
                    <a:pt x="14621" y="9169"/>
                    <a:pt x="14525" y="9247"/>
                    <a:pt x="14286" y="9315"/>
                  </a:cubicBezTo>
                  <a:cubicBezTo>
                    <a:pt x="13906" y="9424"/>
                    <a:pt x="13537" y="9377"/>
                    <a:pt x="13014" y="9571"/>
                  </a:cubicBezTo>
                  <a:cubicBezTo>
                    <a:pt x="12555" y="9743"/>
                    <a:pt x="12251" y="9840"/>
                    <a:pt x="11795" y="9878"/>
                  </a:cubicBezTo>
                  <a:cubicBezTo>
                    <a:pt x="11778" y="9879"/>
                    <a:pt x="11761" y="9880"/>
                    <a:pt x="11743" y="9880"/>
                  </a:cubicBezTo>
                  <a:cubicBezTo>
                    <a:pt x="11244" y="9880"/>
                    <a:pt x="9959" y="9380"/>
                    <a:pt x="8834" y="8739"/>
                  </a:cubicBezTo>
                  <a:cubicBezTo>
                    <a:pt x="7457" y="7955"/>
                    <a:pt x="6029" y="6511"/>
                    <a:pt x="5496" y="5803"/>
                  </a:cubicBezTo>
                  <a:cubicBezTo>
                    <a:pt x="4346" y="4274"/>
                    <a:pt x="3115" y="1979"/>
                    <a:pt x="2739" y="1148"/>
                  </a:cubicBezTo>
                  <a:cubicBezTo>
                    <a:pt x="2325" y="235"/>
                    <a:pt x="1760" y="0"/>
                    <a:pt x="1198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123050" y="3683875"/>
              <a:ext cx="137700" cy="115050"/>
            </a:xfrm>
            <a:custGeom>
              <a:avLst/>
              <a:gdLst/>
              <a:ahLst/>
              <a:cxnLst/>
              <a:rect l="l" t="t" r="r" b="b"/>
              <a:pathLst>
                <a:path w="5508" h="4602" extrusionOk="0">
                  <a:moveTo>
                    <a:pt x="532" y="0"/>
                  </a:moveTo>
                  <a:cubicBezTo>
                    <a:pt x="532" y="0"/>
                    <a:pt x="426" y="388"/>
                    <a:pt x="291" y="699"/>
                  </a:cubicBezTo>
                  <a:cubicBezTo>
                    <a:pt x="154" y="1008"/>
                    <a:pt x="0" y="1532"/>
                    <a:pt x="19" y="1805"/>
                  </a:cubicBezTo>
                  <a:cubicBezTo>
                    <a:pt x="39" y="2075"/>
                    <a:pt x="602" y="2540"/>
                    <a:pt x="1008" y="2657"/>
                  </a:cubicBezTo>
                  <a:cubicBezTo>
                    <a:pt x="1415" y="2774"/>
                    <a:pt x="1992" y="3312"/>
                    <a:pt x="2182" y="3646"/>
                  </a:cubicBezTo>
                  <a:cubicBezTo>
                    <a:pt x="2455" y="4125"/>
                    <a:pt x="3307" y="4576"/>
                    <a:pt x="3897" y="4596"/>
                  </a:cubicBezTo>
                  <a:cubicBezTo>
                    <a:pt x="3985" y="4599"/>
                    <a:pt x="4074" y="4601"/>
                    <a:pt x="4164" y="4601"/>
                  </a:cubicBezTo>
                  <a:cubicBezTo>
                    <a:pt x="4676" y="4601"/>
                    <a:pt x="5186" y="4546"/>
                    <a:pt x="5333" y="4364"/>
                  </a:cubicBezTo>
                  <a:cubicBezTo>
                    <a:pt x="5507" y="4150"/>
                    <a:pt x="5354" y="3860"/>
                    <a:pt x="4268" y="2812"/>
                  </a:cubicBezTo>
                  <a:cubicBezTo>
                    <a:pt x="3180" y="1766"/>
                    <a:pt x="2445" y="1120"/>
                    <a:pt x="2182" y="259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081600" y="3764200"/>
              <a:ext cx="65875" cy="144975"/>
            </a:xfrm>
            <a:custGeom>
              <a:avLst/>
              <a:gdLst/>
              <a:ahLst/>
              <a:cxnLst/>
              <a:rect l="l" t="t" r="r" b="b"/>
              <a:pathLst>
                <a:path w="2635" h="5799" extrusionOk="0">
                  <a:moveTo>
                    <a:pt x="487" y="0"/>
                  </a:moveTo>
                  <a:cubicBezTo>
                    <a:pt x="358" y="331"/>
                    <a:pt x="115" y="516"/>
                    <a:pt x="183" y="1387"/>
                  </a:cubicBezTo>
                  <a:cubicBezTo>
                    <a:pt x="250" y="2256"/>
                    <a:pt x="173" y="2603"/>
                    <a:pt x="88" y="3313"/>
                  </a:cubicBezTo>
                  <a:cubicBezTo>
                    <a:pt x="1" y="4023"/>
                    <a:pt x="363" y="4999"/>
                    <a:pt x="704" y="5452"/>
                  </a:cubicBezTo>
                  <a:cubicBezTo>
                    <a:pt x="863" y="5664"/>
                    <a:pt x="1151" y="5798"/>
                    <a:pt x="1442" y="5798"/>
                  </a:cubicBezTo>
                  <a:cubicBezTo>
                    <a:pt x="1774" y="5798"/>
                    <a:pt x="2112" y="5624"/>
                    <a:pt x="2268" y="5195"/>
                  </a:cubicBezTo>
                  <a:cubicBezTo>
                    <a:pt x="2564" y="4388"/>
                    <a:pt x="2634" y="3706"/>
                    <a:pt x="2427" y="2894"/>
                  </a:cubicBezTo>
                  <a:cubicBezTo>
                    <a:pt x="2221" y="2082"/>
                    <a:pt x="2495" y="1462"/>
                    <a:pt x="2358" y="919"/>
                  </a:cubicBezTo>
                  <a:cubicBezTo>
                    <a:pt x="2282" y="602"/>
                    <a:pt x="2171" y="294"/>
                    <a:pt x="20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1051025" y="3150300"/>
              <a:ext cx="238925" cy="619525"/>
            </a:xfrm>
            <a:custGeom>
              <a:avLst/>
              <a:gdLst/>
              <a:ahLst/>
              <a:cxnLst/>
              <a:rect l="l" t="t" r="r" b="b"/>
              <a:pathLst>
                <a:path w="9557" h="24781" extrusionOk="0">
                  <a:moveTo>
                    <a:pt x="5082" y="4174"/>
                  </a:moveTo>
                  <a:lnTo>
                    <a:pt x="5329" y="4244"/>
                  </a:lnTo>
                  <a:lnTo>
                    <a:pt x="5902" y="11350"/>
                  </a:lnTo>
                  <a:cubicBezTo>
                    <a:pt x="5902" y="11350"/>
                    <a:pt x="5115" y="12608"/>
                    <a:pt x="4784" y="13891"/>
                  </a:cubicBezTo>
                  <a:cubicBezTo>
                    <a:pt x="4518" y="14925"/>
                    <a:pt x="3791" y="19129"/>
                    <a:pt x="3518" y="20725"/>
                  </a:cubicBezTo>
                  <a:lnTo>
                    <a:pt x="3518" y="20725"/>
                  </a:lnTo>
                  <a:cubicBezTo>
                    <a:pt x="3596" y="19718"/>
                    <a:pt x="3684" y="18715"/>
                    <a:pt x="3769" y="17998"/>
                  </a:cubicBezTo>
                  <a:cubicBezTo>
                    <a:pt x="4026" y="15830"/>
                    <a:pt x="4111" y="14249"/>
                    <a:pt x="4335" y="12981"/>
                  </a:cubicBezTo>
                  <a:cubicBezTo>
                    <a:pt x="4614" y="11402"/>
                    <a:pt x="5082" y="4174"/>
                    <a:pt x="5082" y="4174"/>
                  </a:cubicBezTo>
                  <a:close/>
                  <a:moveTo>
                    <a:pt x="8804" y="1"/>
                  </a:moveTo>
                  <a:lnTo>
                    <a:pt x="596" y="420"/>
                  </a:lnTo>
                  <a:cubicBezTo>
                    <a:pt x="1" y="2975"/>
                    <a:pt x="788" y="7020"/>
                    <a:pt x="915" y="9115"/>
                  </a:cubicBezTo>
                  <a:cubicBezTo>
                    <a:pt x="1042" y="11211"/>
                    <a:pt x="1227" y="13649"/>
                    <a:pt x="1227" y="13649"/>
                  </a:cubicBezTo>
                  <a:cubicBezTo>
                    <a:pt x="1227" y="13649"/>
                    <a:pt x="587" y="15861"/>
                    <a:pt x="619" y="17564"/>
                  </a:cubicBezTo>
                  <a:cubicBezTo>
                    <a:pt x="653" y="19373"/>
                    <a:pt x="1710" y="24556"/>
                    <a:pt x="1710" y="24556"/>
                  </a:cubicBezTo>
                  <a:cubicBezTo>
                    <a:pt x="1710" y="24556"/>
                    <a:pt x="2011" y="24780"/>
                    <a:pt x="2468" y="24780"/>
                  </a:cubicBezTo>
                  <a:cubicBezTo>
                    <a:pt x="2697" y="24780"/>
                    <a:pt x="2965" y="24724"/>
                    <a:pt x="3254" y="24556"/>
                  </a:cubicBezTo>
                  <a:cubicBezTo>
                    <a:pt x="3254" y="24556"/>
                    <a:pt x="3344" y="23061"/>
                    <a:pt x="3467" y="21397"/>
                  </a:cubicBezTo>
                  <a:lnTo>
                    <a:pt x="3467" y="21397"/>
                  </a:lnTo>
                  <a:cubicBezTo>
                    <a:pt x="3596" y="21518"/>
                    <a:pt x="3944" y="21798"/>
                    <a:pt x="4404" y="21798"/>
                  </a:cubicBezTo>
                  <a:cubicBezTo>
                    <a:pt x="4605" y="21798"/>
                    <a:pt x="4827" y="21745"/>
                    <a:pt x="5062" y="21602"/>
                  </a:cubicBezTo>
                  <a:cubicBezTo>
                    <a:pt x="5062" y="21602"/>
                    <a:pt x="8575" y="13263"/>
                    <a:pt x="9016" y="12500"/>
                  </a:cubicBezTo>
                  <a:cubicBezTo>
                    <a:pt x="9486" y="11686"/>
                    <a:pt x="9556" y="2231"/>
                    <a:pt x="8804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1178100" y="3229700"/>
              <a:ext cx="61050" cy="184775"/>
            </a:xfrm>
            <a:custGeom>
              <a:avLst/>
              <a:gdLst/>
              <a:ahLst/>
              <a:cxnLst/>
              <a:rect l="l" t="t" r="r" b="b"/>
              <a:pathLst>
                <a:path w="2442" h="7391" extrusionOk="0">
                  <a:moveTo>
                    <a:pt x="2441" y="1"/>
                  </a:moveTo>
                  <a:lnTo>
                    <a:pt x="2441" y="1"/>
                  </a:lnTo>
                  <a:cubicBezTo>
                    <a:pt x="1705" y="487"/>
                    <a:pt x="0" y="998"/>
                    <a:pt x="0" y="998"/>
                  </a:cubicBezTo>
                  <a:lnTo>
                    <a:pt x="246" y="1068"/>
                  </a:lnTo>
                  <a:lnTo>
                    <a:pt x="757" y="7391"/>
                  </a:lnTo>
                  <a:cubicBezTo>
                    <a:pt x="757" y="7391"/>
                    <a:pt x="649" y="1331"/>
                    <a:pt x="1065" y="1048"/>
                  </a:cubicBezTo>
                  <a:cubicBezTo>
                    <a:pt x="1481" y="768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1094525" y="2763600"/>
              <a:ext cx="148100" cy="155575"/>
            </a:xfrm>
            <a:custGeom>
              <a:avLst/>
              <a:gdLst/>
              <a:ahLst/>
              <a:cxnLst/>
              <a:rect l="l" t="t" r="r" b="b"/>
              <a:pathLst>
                <a:path w="5924" h="6223" extrusionOk="0">
                  <a:moveTo>
                    <a:pt x="1360" y="0"/>
                  </a:moveTo>
                  <a:cubicBezTo>
                    <a:pt x="1360" y="0"/>
                    <a:pt x="1494" y="2401"/>
                    <a:pt x="1450" y="2577"/>
                  </a:cubicBezTo>
                  <a:cubicBezTo>
                    <a:pt x="1405" y="2754"/>
                    <a:pt x="506" y="2921"/>
                    <a:pt x="254" y="3131"/>
                  </a:cubicBezTo>
                  <a:cubicBezTo>
                    <a:pt x="0" y="3340"/>
                    <a:pt x="1551" y="5780"/>
                    <a:pt x="2343" y="6142"/>
                  </a:cubicBezTo>
                  <a:cubicBezTo>
                    <a:pt x="2462" y="6197"/>
                    <a:pt x="2619" y="6223"/>
                    <a:pt x="2800" y="6223"/>
                  </a:cubicBezTo>
                  <a:cubicBezTo>
                    <a:pt x="3821" y="6223"/>
                    <a:pt x="5614" y="5409"/>
                    <a:pt x="5763" y="4373"/>
                  </a:cubicBezTo>
                  <a:cubicBezTo>
                    <a:pt x="5923" y="3250"/>
                    <a:pt x="5066" y="2375"/>
                    <a:pt x="4737" y="2069"/>
                  </a:cubicBezTo>
                  <a:cubicBezTo>
                    <a:pt x="4652" y="2050"/>
                    <a:pt x="4547" y="2045"/>
                    <a:pt x="4444" y="2045"/>
                  </a:cubicBezTo>
                  <a:cubicBezTo>
                    <a:pt x="4324" y="2045"/>
                    <a:pt x="4206" y="2052"/>
                    <a:pt x="4128" y="2052"/>
                  </a:cubicBezTo>
                  <a:cubicBezTo>
                    <a:pt x="4100" y="2052"/>
                    <a:pt x="4076" y="2051"/>
                    <a:pt x="4060" y="2049"/>
                  </a:cubicBezTo>
                  <a:lnTo>
                    <a:pt x="3992" y="884"/>
                  </a:lnTo>
                  <a:cubicBezTo>
                    <a:pt x="2919" y="538"/>
                    <a:pt x="1360" y="0"/>
                    <a:pt x="1360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1071250" y="2814625"/>
              <a:ext cx="237875" cy="227200"/>
            </a:xfrm>
            <a:custGeom>
              <a:avLst/>
              <a:gdLst/>
              <a:ahLst/>
              <a:cxnLst/>
              <a:rect l="l" t="t" r="r" b="b"/>
              <a:pathLst>
                <a:path w="9515" h="9088" extrusionOk="0">
                  <a:moveTo>
                    <a:pt x="5472" y="0"/>
                  </a:moveTo>
                  <a:cubicBezTo>
                    <a:pt x="5359" y="0"/>
                    <a:pt x="5249" y="4"/>
                    <a:pt x="5168" y="9"/>
                  </a:cubicBezTo>
                  <a:cubicBezTo>
                    <a:pt x="5168" y="9"/>
                    <a:pt x="5840" y="606"/>
                    <a:pt x="6172" y="1368"/>
                  </a:cubicBezTo>
                  <a:cubicBezTo>
                    <a:pt x="6478" y="2066"/>
                    <a:pt x="6248" y="2796"/>
                    <a:pt x="5660" y="3055"/>
                  </a:cubicBezTo>
                  <a:cubicBezTo>
                    <a:pt x="5390" y="3174"/>
                    <a:pt x="5143" y="3233"/>
                    <a:pt x="4909" y="3233"/>
                  </a:cubicBezTo>
                  <a:cubicBezTo>
                    <a:pt x="4401" y="3233"/>
                    <a:pt x="3953" y="2958"/>
                    <a:pt x="3459" y="2424"/>
                  </a:cubicBezTo>
                  <a:cubicBezTo>
                    <a:pt x="2968" y="1894"/>
                    <a:pt x="2734" y="1209"/>
                    <a:pt x="1954" y="768"/>
                  </a:cubicBezTo>
                  <a:cubicBezTo>
                    <a:pt x="1279" y="870"/>
                    <a:pt x="331" y="1239"/>
                    <a:pt x="224" y="1607"/>
                  </a:cubicBezTo>
                  <a:cubicBezTo>
                    <a:pt x="99" y="2038"/>
                    <a:pt x="1" y="4058"/>
                    <a:pt x="580" y="5605"/>
                  </a:cubicBezTo>
                  <a:cubicBezTo>
                    <a:pt x="1158" y="7152"/>
                    <a:pt x="1838" y="8201"/>
                    <a:pt x="2173" y="8870"/>
                  </a:cubicBezTo>
                  <a:cubicBezTo>
                    <a:pt x="2173" y="8870"/>
                    <a:pt x="2872" y="9088"/>
                    <a:pt x="3877" y="9088"/>
                  </a:cubicBezTo>
                  <a:cubicBezTo>
                    <a:pt x="4792" y="9088"/>
                    <a:pt x="5961" y="8907"/>
                    <a:pt x="7085" y="8215"/>
                  </a:cubicBezTo>
                  <a:cubicBezTo>
                    <a:pt x="7085" y="8215"/>
                    <a:pt x="7324" y="6957"/>
                    <a:pt x="7337" y="6071"/>
                  </a:cubicBezTo>
                  <a:cubicBezTo>
                    <a:pt x="9514" y="4183"/>
                    <a:pt x="7666" y="1841"/>
                    <a:pt x="5830" y="19"/>
                  </a:cubicBezTo>
                  <a:cubicBezTo>
                    <a:pt x="5735" y="5"/>
                    <a:pt x="5602" y="0"/>
                    <a:pt x="547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1096400" y="2828000"/>
              <a:ext cx="71525" cy="199700"/>
            </a:xfrm>
            <a:custGeom>
              <a:avLst/>
              <a:gdLst/>
              <a:ahLst/>
              <a:cxnLst/>
              <a:rect l="l" t="t" r="r" b="b"/>
              <a:pathLst>
                <a:path w="2861" h="7988" extrusionOk="0">
                  <a:moveTo>
                    <a:pt x="1375" y="1"/>
                  </a:moveTo>
                  <a:cubicBezTo>
                    <a:pt x="460" y="1"/>
                    <a:pt x="0" y="527"/>
                    <a:pt x="0" y="527"/>
                  </a:cubicBezTo>
                  <a:cubicBezTo>
                    <a:pt x="590" y="706"/>
                    <a:pt x="1247" y="1626"/>
                    <a:pt x="1285" y="3646"/>
                  </a:cubicBezTo>
                  <a:cubicBezTo>
                    <a:pt x="1315" y="5287"/>
                    <a:pt x="151" y="6544"/>
                    <a:pt x="151" y="6544"/>
                  </a:cubicBezTo>
                  <a:lnTo>
                    <a:pt x="802" y="7987"/>
                  </a:lnTo>
                  <a:cubicBezTo>
                    <a:pt x="802" y="7987"/>
                    <a:pt x="2625" y="6234"/>
                    <a:pt x="2745" y="3646"/>
                  </a:cubicBezTo>
                  <a:cubicBezTo>
                    <a:pt x="2861" y="1142"/>
                    <a:pt x="1375" y="1"/>
                    <a:pt x="13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1128525" y="2763600"/>
              <a:ext cx="67175" cy="57425"/>
            </a:xfrm>
            <a:custGeom>
              <a:avLst/>
              <a:gdLst/>
              <a:ahLst/>
              <a:cxnLst/>
              <a:rect l="l" t="t" r="r" b="b"/>
              <a:pathLst>
                <a:path w="2687" h="2297" extrusionOk="0">
                  <a:moveTo>
                    <a:pt x="0" y="0"/>
                  </a:moveTo>
                  <a:cubicBezTo>
                    <a:pt x="0" y="0"/>
                    <a:pt x="22" y="435"/>
                    <a:pt x="35" y="754"/>
                  </a:cubicBezTo>
                  <a:cubicBezTo>
                    <a:pt x="35" y="754"/>
                    <a:pt x="112" y="1574"/>
                    <a:pt x="1467" y="2216"/>
                  </a:cubicBezTo>
                  <a:cubicBezTo>
                    <a:pt x="1558" y="2258"/>
                    <a:pt x="1743" y="2297"/>
                    <a:pt x="1943" y="2297"/>
                  </a:cubicBezTo>
                  <a:cubicBezTo>
                    <a:pt x="2272" y="2297"/>
                    <a:pt x="2640" y="2192"/>
                    <a:pt x="2687" y="1827"/>
                  </a:cubicBezTo>
                  <a:lnTo>
                    <a:pt x="2632" y="884"/>
                  </a:lnTo>
                  <a:lnTo>
                    <a:pt x="186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92725" y="2623850"/>
              <a:ext cx="156625" cy="183800"/>
            </a:xfrm>
            <a:custGeom>
              <a:avLst/>
              <a:gdLst/>
              <a:ahLst/>
              <a:cxnLst/>
              <a:rect l="l" t="t" r="r" b="b"/>
              <a:pathLst>
                <a:path w="6265" h="7352" extrusionOk="0">
                  <a:moveTo>
                    <a:pt x="3156" y="0"/>
                  </a:moveTo>
                  <a:cubicBezTo>
                    <a:pt x="3101" y="0"/>
                    <a:pt x="3044" y="2"/>
                    <a:pt x="2988" y="5"/>
                  </a:cubicBezTo>
                  <a:cubicBezTo>
                    <a:pt x="1295" y="99"/>
                    <a:pt x="0" y="1547"/>
                    <a:pt x="94" y="3240"/>
                  </a:cubicBezTo>
                  <a:cubicBezTo>
                    <a:pt x="149" y="4229"/>
                    <a:pt x="674" y="5069"/>
                    <a:pt x="1432" y="5590"/>
                  </a:cubicBezTo>
                  <a:cubicBezTo>
                    <a:pt x="1432" y="5590"/>
                    <a:pt x="1576" y="6147"/>
                    <a:pt x="1674" y="6264"/>
                  </a:cubicBezTo>
                  <a:cubicBezTo>
                    <a:pt x="2238" y="6922"/>
                    <a:pt x="3733" y="7343"/>
                    <a:pt x="4227" y="7351"/>
                  </a:cubicBezTo>
                  <a:cubicBezTo>
                    <a:pt x="4231" y="7351"/>
                    <a:pt x="4234" y="7352"/>
                    <a:pt x="4238" y="7352"/>
                  </a:cubicBezTo>
                  <a:cubicBezTo>
                    <a:pt x="4660" y="7352"/>
                    <a:pt x="5028" y="6955"/>
                    <a:pt x="5425" y="6299"/>
                  </a:cubicBezTo>
                  <a:cubicBezTo>
                    <a:pt x="6264" y="4920"/>
                    <a:pt x="6057" y="3390"/>
                    <a:pt x="5927" y="2628"/>
                  </a:cubicBezTo>
                  <a:cubicBezTo>
                    <a:pt x="5698" y="1139"/>
                    <a:pt x="4656" y="0"/>
                    <a:pt x="3156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1092550" y="2623825"/>
              <a:ext cx="142600" cy="139800"/>
            </a:xfrm>
            <a:custGeom>
              <a:avLst/>
              <a:gdLst/>
              <a:ahLst/>
              <a:cxnLst/>
              <a:rect l="l" t="t" r="r" b="b"/>
              <a:pathLst>
                <a:path w="5704" h="5592" extrusionOk="0">
                  <a:moveTo>
                    <a:pt x="3166" y="1"/>
                  </a:moveTo>
                  <a:cubicBezTo>
                    <a:pt x="2956" y="1"/>
                    <a:pt x="2741" y="22"/>
                    <a:pt x="2524" y="68"/>
                  </a:cubicBezTo>
                  <a:cubicBezTo>
                    <a:pt x="1229" y="337"/>
                    <a:pt x="230" y="1460"/>
                    <a:pt x="109" y="2778"/>
                  </a:cubicBezTo>
                  <a:cubicBezTo>
                    <a:pt x="1" y="3964"/>
                    <a:pt x="567" y="4992"/>
                    <a:pt x="1439" y="5591"/>
                  </a:cubicBezTo>
                  <a:cubicBezTo>
                    <a:pt x="1406" y="5486"/>
                    <a:pt x="600" y="4288"/>
                    <a:pt x="1426" y="4023"/>
                  </a:cubicBezTo>
                  <a:lnTo>
                    <a:pt x="1426" y="4023"/>
                  </a:lnTo>
                  <a:cubicBezTo>
                    <a:pt x="1558" y="4175"/>
                    <a:pt x="1593" y="4409"/>
                    <a:pt x="1598" y="4651"/>
                  </a:cubicBezTo>
                  <a:cubicBezTo>
                    <a:pt x="1598" y="4651"/>
                    <a:pt x="2007" y="4612"/>
                    <a:pt x="1915" y="4133"/>
                  </a:cubicBezTo>
                  <a:cubicBezTo>
                    <a:pt x="1890" y="3999"/>
                    <a:pt x="1867" y="3876"/>
                    <a:pt x="1845" y="3765"/>
                  </a:cubicBezTo>
                  <a:cubicBezTo>
                    <a:pt x="1772" y="3393"/>
                    <a:pt x="1867" y="3017"/>
                    <a:pt x="2079" y="2701"/>
                  </a:cubicBezTo>
                  <a:cubicBezTo>
                    <a:pt x="2251" y="2447"/>
                    <a:pt x="2397" y="2094"/>
                    <a:pt x="2296" y="1698"/>
                  </a:cubicBezTo>
                  <a:lnTo>
                    <a:pt x="2296" y="1698"/>
                  </a:lnTo>
                  <a:cubicBezTo>
                    <a:pt x="2296" y="1699"/>
                    <a:pt x="2899" y="1968"/>
                    <a:pt x="3769" y="1968"/>
                  </a:cubicBezTo>
                  <a:cubicBezTo>
                    <a:pt x="4033" y="1968"/>
                    <a:pt x="4322" y="1943"/>
                    <a:pt x="4625" y="1879"/>
                  </a:cubicBezTo>
                  <a:cubicBezTo>
                    <a:pt x="5175" y="1764"/>
                    <a:pt x="5549" y="1556"/>
                    <a:pt x="5703" y="1384"/>
                  </a:cubicBezTo>
                  <a:cubicBezTo>
                    <a:pt x="5154" y="551"/>
                    <a:pt x="4223" y="1"/>
                    <a:pt x="3166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066525" y="2604550"/>
              <a:ext cx="75125" cy="70025"/>
            </a:xfrm>
            <a:custGeom>
              <a:avLst/>
              <a:gdLst/>
              <a:ahLst/>
              <a:cxnLst/>
              <a:rect l="l" t="t" r="r" b="b"/>
              <a:pathLst>
                <a:path w="3005" h="2801" extrusionOk="0">
                  <a:moveTo>
                    <a:pt x="1754" y="0"/>
                  </a:moveTo>
                  <a:cubicBezTo>
                    <a:pt x="1318" y="0"/>
                    <a:pt x="852" y="224"/>
                    <a:pt x="522" y="638"/>
                  </a:cubicBezTo>
                  <a:cubicBezTo>
                    <a:pt x="1" y="1295"/>
                    <a:pt x="21" y="2179"/>
                    <a:pt x="567" y="2613"/>
                  </a:cubicBezTo>
                  <a:cubicBezTo>
                    <a:pt x="729" y="2742"/>
                    <a:pt x="900" y="2800"/>
                    <a:pt x="1073" y="2800"/>
                  </a:cubicBezTo>
                  <a:cubicBezTo>
                    <a:pt x="1485" y="2800"/>
                    <a:pt x="1913" y="2475"/>
                    <a:pt x="2281" y="2013"/>
                  </a:cubicBezTo>
                  <a:cubicBezTo>
                    <a:pt x="2803" y="1357"/>
                    <a:pt x="3005" y="673"/>
                    <a:pt x="2457" y="237"/>
                  </a:cubicBezTo>
                  <a:cubicBezTo>
                    <a:pt x="2255" y="77"/>
                    <a:pt x="2010" y="0"/>
                    <a:pt x="175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149950" y="2626300"/>
              <a:ext cx="110200" cy="89625"/>
            </a:xfrm>
            <a:custGeom>
              <a:avLst/>
              <a:gdLst/>
              <a:ahLst/>
              <a:cxnLst/>
              <a:rect l="l" t="t" r="r" b="b"/>
              <a:pathLst>
                <a:path w="4408" h="3585" extrusionOk="0">
                  <a:moveTo>
                    <a:pt x="1849" y="1"/>
                  </a:moveTo>
                  <a:cubicBezTo>
                    <a:pt x="1788" y="1"/>
                    <a:pt x="1725" y="3"/>
                    <a:pt x="1661" y="7"/>
                  </a:cubicBezTo>
                  <a:lnTo>
                    <a:pt x="0" y="1601"/>
                  </a:lnTo>
                  <a:cubicBezTo>
                    <a:pt x="0" y="1601"/>
                    <a:pt x="353" y="2587"/>
                    <a:pt x="213" y="3536"/>
                  </a:cubicBezTo>
                  <a:cubicBezTo>
                    <a:pt x="213" y="3536"/>
                    <a:pt x="513" y="3584"/>
                    <a:pt x="977" y="3584"/>
                  </a:cubicBezTo>
                  <a:cubicBezTo>
                    <a:pt x="1209" y="3584"/>
                    <a:pt x="1482" y="3572"/>
                    <a:pt x="1778" y="3536"/>
                  </a:cubicBezTo>
                  <a:cubicBezTo>
                    <a:pt x="1778" y="3536"/>
                    <a:pt x="1833" y="2610"/>
                    <a:pt x="1664" y="1601"/>
                  </a:cubicBezTo>
                  <a:lnTo>
                    <a:pt x="1664" y="1601"/>
                  </a:lnTo>
                  <a:cubicBezTo>
                    <a:pt x="1664" y="1601"/>
                    <a:pt x="2017" y="2382"/>
                    <a:pt x="2116" y="3454"/>
                  </a:cubicBezTo>
                  <a:cubicBezTo>
                    <a:pt x="2116" y="3454"/>
                    <a:pt x="2196" y="3464"/>
                    <a:pt x="2324" y="3464"/>
                  </a:cubicBezTo>
                  <a:cubicBezTo>
                    <a:pt x="2561" y="3464"/>
                    <a:pt x="2963" y="3429"/>
                    <a:pt x="3329" y="3229"/>
                  </a:cubicBezTo>
                  <a:cubicBezTo>
                    <a:pt x="3329" y="3229"/>
                    <a:pt x="3392" y="2523"/>
                    <a:pt x="3176" y="1959"/>
                  </a:cubicBezTo>
                  <a:lnTo>
                    <a:pt x="3176" y="1959"/>
                  </a:lnTo>
                  <a:cubicBezTo>
                    <a:pt x="3177" y="1959"/>
                    <a:pt x="3521" y="2425"/>
                    <a:pt x="3566" y="3172"/>
                  </a:cubicBezTo>
                  <a:cubicBezTo>
                    <a:pt x="3566" y="3172"/>
                    <a:pt x="3935" y="3130"/>
                    <a:pt x="4176" y="2861"/>
                  </a:cubicBezTo>
                  <a:cubicBezTo>
                    <a:pt x="4408" y="2599"/>
                    <a:pt x="3969" y="1"/>
                    <a:pt x="1849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089050" y="2717975"/>
              <a:ext cx="39500" cy="49825"/>
            </a:xfrm>
            <a:custGeom>
              <a:avLst/>
              <a:gdLst/>
              <a:ahLst/>
              <a:cxnLst/>
              <a:rect l="l" t="t" r="r" b="b"/>
              <a:pathLst>
                <a:path w="1580" h="1993" extrusionOk="0">
                  <a:moveTo>
                    <a:pt x="973" y="1"/>
                  </a:moveTo>
                  <a:cubicBezTo>
                    <a:pt x="773" y="1"/>
                    <a:pt x="572" y="78"/>
                    <a:pt x="445" y="278"/>
                  </a:cubicBezTo>
                  <a:cubicBezTo>
                    <a:pt x="1" y="973"/>
                    <a:pt x="632" y="1993"/>
                    <a:pt x="1185" y="1993"/>
                  </a:cubicBezTo>
                  <a:cubicBezTo>
                    <a:pt x="1192" y="1993"/>
                    <a:pt x="1200" y="1993"/>
                    <a:pt x="1207" y="1992"/>
                  </a:cubicBezTo>
                  <a:cubicBezTo>
                    <a:pt x="1506" y="1977"/>
                    <a:pt x="1579" y="1825"/>
                    <a:pt x="1579" y="1825"/>
                  </a:cubicBezTo>
                  <a:lnTo>
                    <a:pt x="1566" y="255"/>
                  </a:lnTo>
                  <a:cubicBezTo>
                    <a:pt x="1454" y="112"/>
                    <a:pt x="1214" y="1"/>
                    <a:pt x="973" y="1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065900" y="3010950"/>
              <a:ext cx="209425" cy="195225"/>
            </a:xfrm>
            <a:custGeom>
              <a:avLst/>
              <a:gdLst/>
              <a:ahLst/>
              <a:cxnLst/>
              <a:rect l="l" t="t" r="r" b="b"/>
              <a:pathLst>
                <a:path w="8377" h="7809" extrusionOk="0">
                  <a:moveTo>
                    <a:pt x="6338" y="1"/>
                  </a:moveTo>
                  <a:cubicBezTo>
                    <a:pt x="4866" y="1"/>
                    <a:pt x="2223" y="703"/>
                    <a:pt x="2223" y="703"/>
                  </a:cubicBezTo>
                  <a:cubicBezTo>
                    <a:pt x="2387" y="1015"/>
                    <a:pt x="2412" y="1356"/>
                    <a:pt x="1864" y="2151"/>
                  </a:cubicBezTo>
                  <a:cubicBezTo>
                    <a:pt x="1314" y="2946"/>
                    <a:pt x="205" y="4669"/>
                    <a:pt x="1" y="5994"/>
                  </a:cubicBezTo>
                  <a:cubicBezTo>
                    <a:pt x="438" y="6460"/>
                    <a:pt x="1062" y="7416"/>
                    <a:pt x="2961" y="7716"/>
                  </a:cubicBezTo>
                  <a:cubicBezTo>
                    <a:pt x="3362" y="7780"/>
                    <a:pt x="3748" y="7808"/>
                    <a:pt x="4116" y="7808"/>
                  </a:cubicBezTo>
                  <a:cubicBezTo>
                    <a:pt x="6262" y="7808"/>
                    <a:pt x="7827" y="6847"/>
                    <a:pt x="8376" y="6248"/>
                  </a:cubicBezTo>
                  <a:cubicBezTo>
                    <a:pt x="8376" y="6248"/>
                    <a:pt x="8341" y="5100"/>
                    <a:pt x="7863" y="3028"/>
                  </a:cubicBezTo>
                  <a:cubicBezTo>
                    <a:pt x="7574" y="1782"/>
                    <a:pt x="7414" y="1332"/>
                    <a:pt x="7299" y="360"/>
                  </a:cubicBezTo>
                  <a:cubicBezTo>
                    <a:pt x="7268" y="97"/>
                    <a:pt x="6883" y="1"/>
                    <a:pt x="633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196025" y="2812050"/>
              <a:ext cx="66675" cy="57300"/>
            </a:xfrm>
            <a:custGeom>
              <a:avLst/>
              <a:gdLst/>
              <a:ahLst/>
              <a:cxnLst/>
              <a:rect l="l" t="t" r="r" b="b"/>
              <a:pathLst>
                <a:path w="2667" h="2292" extrusionOk="0">
                  <a:moveTo>
                    <a:pt x="620" y="0"/>
                  </a:moveTo>
                  <a:cubicBezTo>
                    <a:pt x="447" y="0"/>
                    <a:pt x="238" y="28"/>
                    <a:pt x="0" y="111"/>
                  </a:cubicBezTo>
                  <a:cubicBezTo>
                    <a:pt x="0" y="111"/>
                    <a:pt x="1676" y="787"/>
                    <a:pt x="2667" y="2291"/>
                  </a:cubicBezTo>
                  <a:cubicBezTo>
                    <a:pt x="2667" y="2291"/>
                    <a:pt x="1928" y="645"/>
                    <a:pt x="1150" y="102"/>
                  </a:cubicBezTo>
                  <a:cubicBezTo>
                    <a:pt x="1150" y="10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067400" y="2849025"/>
              <a:ext cx="236875" cy="447500"/>
            </a:xfrm>
            <a:custGeom>
              <a:avLst/>
              <a:gdLst/>
              <a:ahLst/>
              <a:cxnLst/>
              <a:rect l="l" t="t" r="r" b="b"/>
              <a:pathLst>
                <a:path w="9475" h="17900" extrusionOk="0">
                  <a:moveTo>
                    <a:pt x="821" y="0"/>
                  </a:moveTo>
                  <a:cubicBezTo>
                    <a:pt x="410" y="0"/>
                    <a:pt x="125" y="392"/>
                    <a:pt x="73" y="1514"/>
                  </a:cubicBezTo>
                  <a:cubicBezTo>
                    <a:pt x="1" y="3016"/>
                    <a:pt x="31" y="5794"/>
                    <a:pt x="460" y="7799"/>
                  </a:cubicBezTo>
                  <a:cubicBezTo>
                    <a:pt x="669" y="8770"/>
                    <a:pt x="1062" y="10275"/>
                    <a:pt x="2113" y="12018"/>
                  </a:cubicBezTo>
                  <a:cubicBezTo>
                    <a:pt x="2846" y="13236"/>
                    <a:pt x="3593" y="14132"/>
                    <a:pt x="4580" y="15154"/>
                  </a:cubicBezTo>
                  <a:cubicBezTo>
                    <a:pt x="4851" y="15433"/>
                    <a:pt x="4981" y="15707"/>
                    <a:pt x="5433" y="16299"/>
                  </a:cubicBezTo>
                  <a:cubicBezTo>
                    <a:pt x="5882" y="16892"/>
                    <a:pt x="6545" y="17467"/>
                    <a:pt x="7122" y="17702"/>
                  </a:cubicBezTo>
                  <a:cubicBezTo>
                    <a:pt x="7467" y="17845"/>
                    <a:pt x="7694" y="17899"/>
                    <a:pt x="7841" y="17899"/>
                  </a:cubicBezTo>
                  <a:cubicBezTo>
                    <a:pt x="7939" y="17899"/>
                    <a:pt x="8001" y="17875"/>
                    <a:pt x="8041" y="17837"/>
                  </a:cubicBezTo>
                  <a:cubicBezTo>
                    <a:pt x="8164" y="17719"/>
                    <a:pt x="8097" y="17568"/>
                    <a:pt x="7847" y="17430"/>
                  </a:cubicBezTo>
                  <a:cubicBezTo>
                    <a:pt x="7596" y="17293"/>
                    <a:pt x="7159" y="17106"/>
                    <a:pt x="6737" y="16656"/>
                  </a:cubicBezTo>
                  <a:lnTo>
                    <a:pt x="6737" y="16656"/>
                  </a:lnTo>
                  <a:cubicBezTo>
                    <a:pt x="6738" y="16656"/>
                    <a:pt x="7270" y="16985"/>
                    <a:pt x="7606" y="17154"/>
                  </a:cubicBezTo>
                  <a:cubicBezTo>
                    <a:pt x="7944" y="17323"/>
                    <a:pt x="8296" y="17435"/>
                    <a:pt x="8552" y="17483"/>
                  </a:cubicBezTo>
                  <a:cubicBezTo>
                    <a:pt x="8576" y="17488"/>
                    <a:pt x="8601" y="17490"/>
                    <a:pt x="8625" y="17490"/>
                  </a:cubicBezTo>
                  <a:cubicBezTo>
                    <a:pt x="8920" y="17490"/>
                    <a:pt x="9193" y="17191"/>
                    <a:pt x="8963" y="17057"/>
                  </a:cubicBezTo>
                  <a:cubicBezTo>
                    <a:pt x="8714" y="16912"/>
                    <a:pt x="8482" y="16867"/>
                    <a:pt x="7987" y="16609"/>
                  </a:cubicBezTo>
                  <a:cubicBezTo>
                    <a:pt x="7723" y="16474"/>
                    <a:pt x="7478" y="16307"/>
                    <a:pt x="7254" y="16115"/>
                  </a:cubicBezTo>
                  <a:lnTo>
                    <a:pt x="7254" y="16115"/>
                  </a:lnTo>
                  <a:cubicBezTo>
                    <a:pt x="7254" y="16115"/>
                    <a:pt x="7805" y="16366"/>
                    <a:pt x="8306" y="16487"/>
                  </a:cubicBezTo>
                  <a:cubicBezTo>
                    <a:pt x="8539" y="16545"/>
                    <a:pt x="8713" y="16564"/>
                    <a:pt x="8848" y="16564"/>
                  </a:cubicBezTo>
                  <a:cubicBezTo>
                    <a:pt x="9004" y="16564"/>
                    <a:pt x="9109" y="16538"/>
                    <a:pt x="9190" y="16516"/>
                  </a:cubicBezTo>
                  <a:cubicBezTo>
                    <a:pt x="9341" y="16472"/>
                    <a:pt x="9474" y="16218"/>
                    <a:pt x="9142" y="16078"/>
                  </a:cubicBezTo>
                  <a:cubicBezTo>
                    <a:pt x="8843" y="15953"/>
                    <a:pt x="8410" y="15923"/>
                    <a:pt x="7877" y="15595"/>
                  </a:cubicBezTo>
                  <a:cubicBezTo>
                    <a:pt x="7489" y="15356"/>
                    <a:pt x="7249" y="15136"/>
                    <a:pt x="7336" y="15107"/>
                  </a:cubicBezTo>
                  <a:cubicBezTo>
                    <a:pt x="7342" y="15105"/>
                    <a:pt x="7350" y="15104"/>
                    <a:pt x="7358" y="15104"/>
                  </a:cubicBezTo>
                  <a:cubicBezTo>
                    <a:pt x="7457" y="15104"/>
                    <a:pt x="7671" y="15240"/>
                    <a:pt x="8036" y="15266"/>
                  </a:cubicBezTo>
                  <a:cubicBezTo>
                    <a:pt x="8060" y="15268"/>
                    <a:pt x="8084" y="15269"/>
                    <a:pt x="8109" y="15269"/>
                  </a:cubicBezTo>
                  <a:cubicBezTo>
                    <a:pt x="8462" y="15269"/>
                    <a:pt x="8801" y="15082"/>
                    <a:pt x="8801" y="14884"/>
                  </a:cubicBezTo>
                  <a:cubicBezTo>
                    <a:pt x="8799" y="14670"/>
                    <a:pt x="8719" y="14775"/>
                    <a:pt x="8335" y="14686"/>
                  </a:cubicBezTo>
                  <a:cubicBezTo>
                    <a:pt x="7950" y="14598"/>
                    <a:pt x="7651" y="14376"/>
                    <a:pt x="7100" y="14294"/>
                  </a:cubicBezTo>
                  <a:cubicBezTo>
                    <a:pt x="6614" y="14220"/>
                    <a:pt x="6300" y="14157"/>
                    <a:pt x="5884" y="13970"/>
                  </a:cubicBezTo>
                  <a:cubicBezTo>
                    <a:pt x="5468" y="13781"/>
                    <a:pt x="4545" y="12683"/>
                    <a:pt x="3849" y="11535"/>
                  </a:cubicBezTo>
                  <a:cubicBezTo>
                    <a:pt x="3025" y="10182"/>
                    <a:pt x="2475" y="8227"/>
                    <a:pt x="2353" y="7348"/>
                  </a:cubicBezTo>
                  <a:cubicBezTo>
                    <a:pt x="2089" y="5455"/>
                    <a:pt x="2128" y="2849"/>
                    <a:pt x="2203" y="1942"/>
                  </a:cubicBezTo>
                  <a:cubicBezTo>
                    <a:pt x="2293" y="852"/>
                    <a:pt x="1834" y="381"/>
                    <a:pt x="1279" y="122"/>
                  </a:cubicBezTo>
                  <a:cubicBezTo>
                    <a:pt x="1114" y="45"/>
                    <a:pt x="960" y="0"/>
                    <a:pt x="821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5772900" y="3235250"/>
              <a:ext cx="1610525" cy="962075"/>
            </a:xfrm>
            <a:custGeom>
              <a:avLst/>
              <a:gdLst/>
              <a:ahLst/>
              <a:cxnLst/>
              <a:rect l="l" t="t" r="r" b="b"/>
              <a:pathLst>
                <a:path w="64421" h="38483" extrusionOk="0">
                  <a:moveTo>
                    <a:pt x="57900" y="1"/>
                  </a:moveTo>
                  <a:cubicBezTo>
                    <a:pt x="57325" y="1"/>
                    <a:pt x="56804" y="130"/>
                    <a:pt x="56388" y="419"/>
                  </a:cubicBezTo>
                  <a:lnTo>
                    <a:pt x="51324" y="3378"/>
                  </a:lnTo>
                  <a:cubicBezTo>
                    <a:pt x="51317" y="3381"/>
                    <a:pt x="51317" y="3381"/>
                    <a:pt x="51315" y="3386"/>
                  </a:cubicBezTo>
                  <a:lnTo>
                    <a:pt x="48877" y="4769"/>
                  </a:lnTo>
                  <a:cubicBezTo>
                    <a:pt x="48847" y="4788"/>
                    <a:pt x="48819" y="4811"/>
                    <a:pt x="48794" y="4836"/>
                  </a:cubicBezTo>
                  <a:lnTo>
                    <a:pt x="45063" y="6991"/>
                  </a:lnTo>
                  <a:lnTo>
                    <a:pt x="44747" y="7172"/>
                  </a:lnTo>
                  <a:cubicBezTo>
                    <a:pt x="44746" y="7174"/>
                    <a:pt x="44744" y="7177"/>
                    <a:pt x="44741" y="7179"/>
                  </a:cubicBezTo>
                  <a:lnTo>
                    <a:pt x="9799" y="27342"/>
                  </a:lnTo>
                  <a:lnTo>
                    <a:pt x="9796" y="27335"/>
                  </a:lnTo>
                  <a:lnTo>
                    <a:pt x="2562" y="35569"/>
                  </a:lnTo>
                  <a:lnTo>
                    <a:pt x="0" y="38482"/>
                  </a:lnTo>
                  <a:lnTo>
                    <a:pt x="0" y="38482"/>
                  </a:lnTo>
                  <a:lnTo>
                    <a:pt x="14635" y="35579"/>
                  </a:lnTo>
                  <a:lnTo>
                    <a:pt x="63413" y="7389"/>
                  </a:lnTo>
                  <a:cubicBezTo>
                    <a:pt x="64230" y="6824"/>
                    <a:pt x="64421" y="5839"/>
                    <a:pt x="64202" y="4731"/>
                  </a:cubicBezTo>
                  <a:cubicBezTo>
                    <a:pt x="63745" y="2332"/>
                    <a:pt x="60339" y="1"/>
                    <a:pt x="5790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5772900" y="3843750"/>
              <a:ext cx="486950" cy="294300"/>
            </a:xfrm>
            <a:custGeom>
              <a:avLst/>
              <a:gdLst/>
              <a:ahLst/>
              <a:cxnLst/>
              <a:rect l="l" t="t" r="r" b="b"/>
              <a:pathLst>
                <a:path w="19478" h="11772" extrusionOk="0">
                  <a:moveTo>
                    <a:pt x="12051" y="1"/>
                  </a:moveTo>
                  <a:cubicBezTo>
                    <a:pt x="11314" y="1"/>
                    <a:pt x="10549" y="191"/>
                    <a:pt x="9796" y="624"/>
                  </a:cubicBezTo>
                  <a:lnTo>
                    <a:pt x="0" y="11772"/>
                  </a:lnTo>
                  <a:lnTo>
                    <a:pt x="0" y="11772"/>
                  </a:lnTo>
                  <a:lnTo>
                    <a:pt x="14633" y="8869"/>
                  </a:lnTo>
                  <a:cubicBezTo>
                    <a:pt x="19478" y="6080"/>
                    <a:pt x="16214" y="1"/>
                    <a:pt x="12051" y="1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5772900" y="3942075"/>
              <a:ext cx="437150" cy="195975"/>
            </a:xfrm>
            <a:custGeom>
              <a:avLst/>
              <a:gdLst/>
              <a:ahLst/>
              <a:cxnLst/>
              <a:rect l="l" t="t" r="r" b="b"/>
              <a:pathLst>
                <a:path w="17486" h="7839" extrusionOk="0">
                  <a:moveTo>
                    <a:pt x="15228" y="1"/>
                  </a:moveTo>
                  <a:lnTo>
                    <a:pt x="0" y="7839"/>
                  </a:lnTo>
                  <a:lnTo>
                    <a:pt x="14635" y="4935"/>
                  </a:lnTo>
                  <a:cubicBezTo>
                    <a:pt x="17475" y="3299"/>
                    <a:pt x="17485" y="2168"/>
                    <a:pt x="15228" y="1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5772900" y="4065175"/>
              <a:ext cx="101800" cy="72875"/>
            </a:xfrm>
            <a:custGeom>
              <a:avLst/>
              <a:gdLst/>
              <a:ahLst/>
              <a:cxnLst/>
              <a:rect l="l" t="t" r="r" b="b"/>
              <a:pathLst>
                <a:path w="4072" h="2915" extrusionOk="0">
                  <a:moveTo>
                    <a:pt x="2562" y="1"/>
                  </a:moveTo>
                  <a:lnTo>
                    <a:pt x="0" y="2915"/>
                  </a:lnTo>
                  <a:lnTo>
                    <a:pt x="4072" y="2106"/>
                  </a:lnTo>
                  <a:lnTo>
                    <a:pt x="2939" y="1942"/>
                  </a:lnTo>
                  <a:lnTo>
                    <a:pt x="3534" y="1371"/>
                  </a:lnTo>
                  <a:lnTo>
                    <a:pt x="3534" y="1371"/>
                  </a:lnTo>
                  <a:lnTo>
                    <a:pt x="2600" y="1399"/>
                  </a:lnTo>
                  <a:lnTo>
                    <a:pt x="3016" y="604"/>
                  </a:lnTo>
                  <a:lnTo>
                    <a:pt x="2291" y="846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17875" y="3260625"/>
              <a:ext cx="1164725" cy="804825"/>
            </a:xfrm>
            <a:custGeom>
              <a:avLst/>
              <a:gdLst/>
              <a:ahLst/>
              <a:cxnLst/>
              <a:rect l="l" t="t" r="r" b="b"/>
              <a:pathLst>
                <a:path w="46589" h="32193" extrusionOk="0">
                  <a:moveTo>
                    <a:pt x="46589" y="8095"/>
                  </a:moveTo>
                  <a:lnTo>
                    <a:pt x="46547" y="8119"/>
                  </a:lnTo>
                  <a:lnTo>
                    <a:pt x="46547" y="8119"/>
                  </a:lnTo>
                  <a:cubicBezTo>
                    <a:pt x="46561" y="8112"/>
                    <a:pt x="46575" y="8104"/>
                    <a:pt x="46589" y="8095"/>
                  </a:cubicBezTo>
                  <a:close/>
                  <a:moveTo>
                    <a:pt x="41516" y="0"/>
                  </a:moveTo>
                  <a:lnTo>
                    <a:pt x="38997" y="1450"/>
                  </a:lnTo>
                  <a:lnTo>
                    <a:pt x="0" y="23952"/>
                  </a:lnTo>
                  <a:cubicBezTo>
                    <a:pt x="144" y="23870"/>
                    <a:pt x="309" y="23831"/>
                    <a:pt x="490" y="23831"/>
                  </a:cubicBezTo>
                  <a:cubicBezTo>
                    <a:pt x="1701" y="23831"/>
                    <a:pt x="3638" y="25566"/>
                    <a:pt x="4720" y="27662"/>
                  </a:cubicBezTo>
                  <a:cubicBezTo>
                    <a:pt x="5420" y="29018"/>
                    <a:pt x="5990" y="31528"/>
                    <a:pt x="4836" y="32193"/>
                  </a:cubicBezTo>
                  <a:lnTo>
                    <a:pt x="44181" y="9488"/>
                  </a:lnTo>
                  <a:lnTo>
                    <a:pt x="45496" y="8723"/>
                  </a:lnTo>
                  <a:lnTo>
                    <a:pt x="46547" y="8119"/>
                  </a:lnTo>
                  <a:lnTo>
                    <a:pt x="46547" y="8119"/>
                  </a:lnTo>
                  <a:cubicBezTo>
                    <a:pt x="46464" y="8162"/>
                    <a:pt x="46372" y="8183"/>
                    <a:pt x="46273" y="8183"/>
                  </a:cubicBezTo>
                  <a:cubicBezTo>
                    <a:pt x="44419" y="8183"/>
                    <a:pt x="40028" y="969"/>
                    <a:pt x="415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135875" y="3418550"/>
              <a:ext cx="1019400" cy="646900"/>
            </a:xfrm>
            <a:custGeom>
              <a:avLst/>
              <a:gdLst/>
              <a:ahLst/>
              <a:cxnLst/>
              <a:rect l="l" t="t" r="r" b="b"/>
              <a:pathLst>
                <a:path w="40776" h="25876" extrusionOk="0">
                  <a:moveTo>
                    <a:pt x="37548" y="0"/>
                  </a:moveTo>
                  <a:lnTo>
                    <a:pt x="0" y="21345"/>
                  </a:lnTo>
                  <a:cubicBezTo>
                    <a:pt x="660" y="22563"/>
                    <a:pt x="1257" y="25219"/>
                    <a:pt x="116" y="25876"/>
                  </a:cubicBezTo>
                  <a:lnTo>
                    <a:pt x="39461" y="3171"/>
                  </a:lnTo>
                  <a:lnTo>
                    <a:pt x="40776" y="2406"/>
                  </a:lnTo>
                  <a:lnTo>
                    <a:pt x="37548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033075" y="3155125"/>
              <a:ext cx="350350" cy="310100"/>
            </a:xfrm>
            <a:custGeom>
              <a:avLst/>
              <a:gdLst/>
              <a:ahLst/>
              <a:cxnLst/>
              <a:rect l="l" t="t" r="r" b="b"/>
              <a:pathLst>
                <a:path w="14014" h="12404" extrusionOk="0">
                  <a:moveTo>
                    <a:pt x="8665" y="0"/>
                  </a:moveTo>
                  <a:cubicBezTo>
                    <a:pt x="8273" y="0"/>
                    <a:pt x="7897" y="107"/>
                    <a:pt x="7553" y="346"/>
                  </a:cubicBezTo>
                  <a:lnTo>
                    <a:pt x="917" y="4210"/>
                  </a:lnTo>
                  <a:cubicBezTo>
                    <a:pt x="908" y="4213"/>
                    <a:pt x="908" y="4213"/>
                    <a:pt x="906" y="4220"/>
                  </a:cubicBezTo>
                  <a:cubicBezTo>
                    <a:pt x="1" y="4807"/>
                    <a:pt x="1277" y="7707"/>
                    <a:pt x="2826" y="9891"/>
                  </a:cubicBezTo>
                  <a:cubicBezTo>
                    <a:pt x="3823" y="11297"/>
                    <a:pt x="4938" y="12403"/>
                    <a:pt x="5664" y="12403"/>
                  </a:cubicBezTo>
                  <a:cubicBezTo>
                    <a:pt x="5780" y="12403"/>
                    <a:pt x="5886" y="12375"/>
                    <a:pt x="5981" y="12315"/>
                  </a:cubicBezTo>
                  <a:lnTo>
                    <a:pt x="13005" y="8223"/>
                  </a:lnTo>
                  <a:cubicBezTo>
                    <a:pt x="13823" y="7659"/>
                    <a:pt x="14014" y="6673"/>
                    <a:pt x="13795" y="5565"/>
                  </a:cubicBezTo>
                  <a:cubicBezTo>
                    <a:pt x="13318" y="3068"/>
                    <a:pt x="10764" y="0"/>
                    <a:pt x="8665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7042650" y="3155125"/>
              <a:ext cx="338775" cy="207900"/>
            </a:xfrm>
            <a:custGeom>
              <a:avLst/>
              <a:gdLst/>
              <a:ahLst/>
              <a:cxnLst/>
              <a:rect l="l" t="t" r="r" b="b"/>
              <a:pathLst>
                <a:path w="13551" h="8316" extrusionOk="0">
                  <a:moveTo>
                    <a:pt x="8283" y="0"/>
                  </a:moveTo>
                  <a:cubicBezTo>
                    <a:pt x="7890" y="0"/>
                    <a:pt x="7514" y="107"/>
                    <a:pt x="7170" y="346"/>
                  </a:cubicBezTo>
                  <a:lnTo>
                    <a:pt x="534" y="4210"/>
                  </a:lnTo>
                  <a:cubicBezTo>
                    <a:pt x="525" y="4213"/>
                    <a:pt x="525" y="4213"/>
                    <a:pt x="523" y="4220"/>
                  </a:cubicBezTo>
                  <a:cubicBezTo>
                    <a:pt x="1" y="4559"/>
                    <a:pt x="208" y="5674"/>
                    <a:pt x="774" y="6975"/>
                  </a:cubicBezTo>
                  <a:lnTo>
                    <a:pt x="5135" y="8315"/>
                  </a:lnTo>
                  <a:lnTo>
                    <a:pt x="12064" y="4153"/>
                  </a:lnTo>
                  <a:cubicBezTo>
                    <a:pt x="12064" y="4153"/>
                    <a:pt x="13372" y="4898"/>
                    <a:pt x="13277" y="7448"/>
                  </a:cubicBezTo>
                  <a:cubicBezTo>
                    <a:pt x="13522" y="6918"/>
                    <a:pt x="13551" y="6267"/>
                    <a:pt x="13412" y="5565"/>
                  </a:cubicBezTo>
                  <a:cubicBezTo>
                    <a:pt x="12936" y="3068"/>
                    <a:pt x="10381" y="0"/>
                    <a:pt x="8283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991950" y="3259550"/>
              <a:ext cx="210200" cy="240350"/>
            </a:xfrm>
            <a:custGeom>
              <a:avLst/>
              <a:gdLst/>
              <a:ahLst/>
              <a:cxnLst/>
              <a:rect l="l" t="t" r="r" b="b"/>
              <a:pathLst>
                <a:path w="8408" h="9614" extrusionOk="0">
                  <a:moveTo>
                    <a:pt x="46" y="1470"/>
                  </a:moveTo>
                  <a:cubicBezTo>
                    <a:pt x="29" y="1477"/>
                    <a:pt x="14" y="1486"/>
                    <a:pt x="0" y="1497"/>
                  </a:cubicBezTo>
                  <a:lnTo>
                    <a:pt x="46" y="1470"/>
                  </a:lnTo>
                  <a:close/>
                  <a:moveTo>
                    <a:pt x="2831" y="1"/>
                  </a:moveTo>
                  <a:cubicBezTo>
                    <a:pt x="2678" y="1"/>
                    <a:pt x="2546" y="32"/>
                    <a:pt x="2441" y="97"/>
                  </a:cubicBezTo>
                  <a:lnTo>
                    <a:pt x="46" y="1470"/>
                  </a:lnTo>
                  <a:lnTo>
                    <a:pt x="46" y="1470"/>
                  </a:lnTo>
                  <a:cubicBezTo>
                    <a:pt x="54" y="1467"/>
                    <a:pt x="63" y="1465"/>
                    <a:pt x="72" y="1463"/>
                  </a:cubicBezTo>
                  <a:lnTo>
                    <a:pt x="80" y="1460"/>
                  </a:lnTo>
                  <a:cubicBezTo>
                    <a:pt x="152" y="1430"/>
                    <a:pt x="230" y="1416"/>
                    <a:pt x="313" y="1416"/>
                  </a:cubicBezTo>
                  <a:cubicBezTo>
                    <a:pt x="1045" y="1416"/>
                    <a:pt x="2170" y="2538"/>
                    <a:pt x="3168" y="3958"/>
                  </a:cubicBezTo>
                  <a:cubicBezTo>
                    <a:pt x="4710" y="6145"/>
                    <a:pt x="5962" y="9044"/>
                    <a:pt x="5043" y="9613"/>
                  </a:cubicBezTo>
                  <a:lnTo>
                    <a:pt x="5686" y="9244"/>
                  </a:lnTo>
                  <a:lnTo>
                    <a:pt x="7489" y="8215"/>
                  </a:lnTo>
                  <a:cubicBezTo>
                    <a:pt x="8408" y="7645"/>
                    <a:pt x="7718" y="4564"/>
                    <a:pt x="6175" y="2377"/>
                  </a:cubicBezTo>
                  <a:cubicBezTo>
                    <a:pt x="5193" y="976"/>
                    <a:pt x="3688" y="1"/>
                    <a:pt x="2831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946250" y="3284675"/>
              <a:ext cx="236600" cy="241900"/>
            </a:xfrm>
            <a:custGeom>
              <a:avLst/>
              <a:gdLst/>
              <a:ahLst/>
              <a:cxnLst/>
              <a:rect l="l" t="t" r="r" b="b"/>
              <a:pathLst>
                <a:path w="9464" h="9676" extrusionOk="0">
                  <a:moveTo>
                    <a:pt x="31" y="1542"/>
                  </a:moveTo>
                  <a:cubicBezTo>
                    <a:pt x="20" y="1547"/>
                    <a:pt x="10" y="1553"/>
                    <a:pt x="0" y="1559"/>
                  </a:cubicBezTo>
                  <a:lnTo>
                    <a:pt x="31" y="1542"/>
                  </a:lnTo>
                  <a:close/>
                  <a:moveTo>
                    <a:pt x="2968" y="1"/>
                  </a:moveTo>
                  <a:cubicBezTo>
                    <a:pt x="2778" y="1"/>
                    <a:pt x="2601" y="47"/>
                    <a:pt x="2440" y="147"/>
                  </a:cubicBezTo>
                  <a:lnTo>
                    <a:pt x="31" y="1542"/>
                  </a:lnTo>
                  <a:lnTo>
                    <a:pt x="31" y="1542"/>
                  </a:lnTo>
                  <a:cubicBezTo>
                    <a:pt x="116" y="1496"/>
                    <a:pt x="211" y="1474"/>
                    <a:pt x="312" y="1474"/>
                  </a:cubicBezTo>
                  <a:cubicBezTo>
                    <a:pt x="2172" y="1474"/>
                    <a:pt x="6562" y="8733"/>
                    <a:pt x="5044" y="9676"/>
                  </a:cubicBezTo>
                  <a:lnTo>
                    <a:pt x="7484" y="8266"/>
                  </a:lnTo>
                  <a:cubicBezTo>
                    <a:pt x="9463" y="7036"/>
                    <a:pt x="5300" y="1"/>
                    <a:pt x="2968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888175" y="3318950"/>
              <a:ext cx="235600" cy="240625"/>
            </a:xfrm>
            <a:custGeom>
              <a:avLst/>
              <a:gdLst/>
              <a:ahLst/>
              <a:cxnLst/>
              <a:rect l="l" t="t" r="r" b="b"/>
              <a:pathLst>
                <a:path w="9424" h="9625" extrusionOk="0">
                  <a:moveTo>
                    <a:pt x="76" y="1487"/>
                  </a:moveTo>
                  <a:cubicBezTo>
                    <a:pt x="50" y="1500"/>
                    <a:pt x="26" y="1514"/>
                    <a:pt x="1" y="1530"/>
                  </a:cubicBezTo>
                  <a:lnTo>
                    <a:pt x="76" y="1487"/>
                  </a:lnTo>
                  <a:close/>
                  <a:moveTo>
                    <a:pt x="2888" y="0"/>
                  </a:moveTo>
                  <a:cubicBezTo>
                    <a:pt x="2714" y="0"/>
                    <a:pt x="2553" y="44"/>
                    <a:pt x="2409" y="136"/>
                  </a:cubicBezTo>
                  <a:lnTo>
                    <a:pt x="76" y="1487"/>
                  </a:lnTo>
                  <a:lnTo>
                    <a:pt x="76" y="1487"/>
                  </a:lnTo>
                  <a:cubicBezTo>
                    <a:pt x="252" y="1393"/>
                    <a:pt x="443" y="1349"/>
                    <a:pt x="644" y="1349"/>
                  </a:cubicBezTo>
                  <a:cubicBezTo>
                    <a:pt x="3163" y="1349"/>
                    <a:pt x="7245" y="8265"/>
                    <a:pt x="5073" y="9625"/>
                  </a:cubicBezTo>
                  <a:lnTo>
                    <a:pt x="7509" y="8241"/>
                  </a:lnTo>
                  <a:cubicBezTo>
                    <a:pt x="7541" y="8223"/>
                    <a:pt x="7568" y="8200"/>
                    <a:pt x="7593" y="8175"/>
                  </a:cubicBezTo>
                  <a:cubicBezTo>
                    <a:pt x="9424" y="6993"/>
                    <a:pt x="5102" y="0"/>
                    <a:pt x="2888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888175" y="3259550"/>
              <a:ext cx="282850" cy="195825"/>
            </a:xfrm>
            <a:custGeom>
              <a:avLst/>
              <a:gdLst/>
              <a:ahLst/>
              <a:cxnLst/>
              <a:rect l="l" t="t" r="r" b="b"/>
              <a:pathLst>
                <a:path w="11314" h="7833" extrusionOk="0">
                  <a:moveTo>
                    <a:pt x="4197" y="1470"/>
                  </a:moveTo>
                  <a:cubicBezTo>
                    <a:pt x="4180" y="1477"/>
                    <a:pt x="4165" y="1486"/>
                    <a:pt x="4151" y="1497"/>
                  </a:cubicBezTo>
                  <a:lnTo>
                    <a:pt x="4197" y="1470"/>
                  </a:lnTo>
                  <a:close/>
                  <a:moveTo>
                    <a:pt x="74" y="3863"/>
                  </a:moveTo>
                  <a:cubicBezTo>
                    <a:pt x="50" y="3877"/>
                    <a:pt x="25" y="3891"/>
                    <a:pt x="1" y="3906"/>
                  </a:cubicBezTo>
                  <a:lnTo>
                    <a:pt x="74" y="3863"/>
                  </a:lnTo>
                  <a:close/>
                  <a:moveTo>
                    <a:pt x="6982" y="1"/>
                  </a:moveTo>
                  <a:cubicBezTo>
                    <a:pt x="6829" y="1"/>
                    <a:pt x="6697" y="32"/>
                    <a:pt x="6592" y="97"/>
                  </a:cubicBezTo>
                  <a:lnTo>
                    <a:pt x="4197" y="1470"/>
                  </a:lnTo>
                  <a:lnTo>
                    <a:pt x="4197" y="1470"/>
                  </a:lnTo>
                  <a:cubicBezTo>
                    <a:pt x="4205" y="1467"/>
                    <a:pt x="4214" y="1465"/>
                    <a:pt x="4223" y="1463"/>
                  </a:cubicBezTo>
                  <a:lnTo>
                    <a:pt x="4231" y="1460"/>
                  </a:lnTo>
                  <a:lnTo>
                    <a:pt x="4233" y="1460"/>
                  </a:lnTo>
                  <a:lnTo>
                    <a:pt x="2430" y="2502"/>
                  </a:lnTo>
                  <a:cubicBezTo>
                    <a:pt x="2424" y="2507"/>
                    <a:pt x="2415" y="2509"/>
                    <a:pt x="2409" y="2512"/>
                  </a:cubicBezTo>
                  <a:lnTo>
                    <a:pt x="74" y="3863"/>
                  </a:lnTo>
                  <a:lnTo>
                    <a:pt x="74" y="3863"/>
                  </a:lnTo>
                  <a:cubicBezTo>
                    <a:pt x="251" y="3769"/>
                    <a:pt x="442" y="3725"/>
                    <a:pt x="643" y="3725"/>
                  </a:cubicBezTo>
                  <a:cubicBezTo>
                    <a:pt x="2008" y="3725"/>
                    <a:pt x="3829" y="5755"/>
                    <a:pt x="4868" y="7832"/>
                  </a:cubicBezTo>
                  <a:lnTo>
                    <a:pt x="11314" y="4140"/>
                  </a:lnTo>
                  <a:cubicBezTo>
                    <a:pt x="11043" y="3520"/>
                    <a:pt x="10712" y="2930"/>
                    <a:pt x="10326" y="2377"/>
                  </a:cubicBezTo>
                  <a:cubicBezTo>
                    <a:pt x="9344" y="976"/>
                    <a:pt x="7839" y="1"/>
                    <a:pt x="6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4509600" y="4282650"/>
              <a:ext cx="1018225" cy="535600"/>
            </a:xfrm>
            <a:custGeom>
              <a:avLst/>
              <a:gdLst/>
              <a:ahLst/>
              <a:cxnLst/>
              <a:rect l="l" t="t" r="r" b="b"/>
              <a:pathLst>
                <a:path w="40729" h="21424" extrusionOk="0">
                  <a:moveTo>
                    <a:pt x="20367" y="0"/>
                  </a:moveTo>
                  <a:cubicBezTo>
                    <a:pt x="15619" y="0"/>
                    <a:pt x="10870" y="1046"/>
                    <a:pt x="7245" y="3138"/>
                  </a:cubicBezTo>
                  <a:cubicBezTo>
                    <a:pt x="1" y="7321"/>
                    <a:pt x="1" y="14103"/>
                    <a:pt x="7245" y="18287"/>
                  </a:cubicBezTo>
                  <a:cubicBezTo>
                    <a:pt x="10868" y="20378"/>
                    <a:pt x="15616" y="21424"/>
                    <a:pt x="20363" y="21424"/>
                  </a:cubicBezTo>
                  <a:cubicBezTo>
                    <a:pt x="25111" y="21424"/>
                    <a:pt x="29860" y="20378"/>
                    <a:pt x="33483" y="18287"/>
                  </a:cubicBezTo>
                  <a:cubicBezTo>
                    <a:pt x="40728" y="14103"/>
                    <a:pt x="40728" y="7321"/>
                    <a:pt x="33483" y="3138"/>
                  </a:cubicBezTo>
                  <a:cubicBezTo>
                    <a:pt x="29862" y="1046"/>
                    <a:pt x="25115" y="0"/>
                    <a:pt x="203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536125" y="3783950"/>
              <a:ext cx="965075" cy="919850"/>
            </a:xfrm>
            <a:custGeom>
              <a:avLst/>
              <a:gdLst/>
              <a:ahLst/>
              <a:cxnLst/>
              <a:rect l="l" t="t" r="r" b="b"/>
              <a:pathLst>
                <a:path w="38603" h="36794" extrusionOk="0">
                  <a:moveTo>
                    <a:pt x="19305" y="1"/>
                  </a:moveTo>
                  <a:cubicBezTo>
                    <a:pt x="15773" y="1"/>
                    <a:pt x="12240" y="718"/>
                    <a:pt x="9412" y="2151"/>
                  </a:cubicBezTo>
                  <a:lnTo>
                    <a:pt x="9412" y="2139"/>
                  </a:lnTo>
                  <a:cubicBezTo>
                    <a:pt x="6729" y="3484"/>
                    <a:pt x="1461" y="6688"/>
                    <a:pt x="713" y="13793"/>
                  </a:cubicBezTo>
                  <a:cubicBezTo>
                    <a:pt x="1" y="20551"/>
                    <a:pt x="3504" y="29964"/>
                    <a:pt x="9351" y="34044"/>
                  </a:cubicBezTo>
                  <a:cubicBezTo>
                    <a:pt x="9377" y="34064"/>
                    <a:pt x="9406" y="34083"/>
                    <a:pt x="9432" y="34101"/>
                  </a:cubicBezTo>
                  <a:cubicBezTo>
                    <a:pt x="9703" y="34288"/>
                    <a:pt x="9979" y="34467"/>
                    <a:pt x="10259" y="34631"/>
                  </a:cubicBezTo>
                  <a:cubicBezTo>
                    <a:pt x="12757" y="36073"/>
                    <a:pt x="16031" y="36793"/>
                    <a:pt x="19305" y="36793"/>
                  </a:cubicBezTo>
                  <a:cubicBezTo>
                    <a:pt x="22578" y="36793"/>
                    <a:pt x="25852" y="36073"/>
                    <a:pt x="28351" y="34631"/>
                  </a:cubicBezTo>
                  <a:cubicBezTo>
                    <a:pt x="28398" y="34602"/>
                    <a:pt x="28436" y="34574"/>
                    <a:pt x="28481" y="34547"/>
                  </a:cubicBezTo>
                  <a:cubicBezTo>
                    <a:pt x="28697" y="34418"/>
                    <a:pt x="28910" y="34281"/>
                    <a:pt x="29119" y="34139"/>
                  </a:cubicBezTo>
                  <a:cubicBezTo>
                    <a:pt x="29178" y="34098"/>
                    <a:pt x="29238" y="34058"/>
                    <a:pt x="29295" y="34017"/>
                  </a:cubicBezTo>
                  <a:cubicBezTo>
                    <a:pt x="35116" y="29921"/>
                    <a:pt x="38603" y="20536"/>
                    <a:pt x="37891" y="13793"/>
                  </a:cubicBezTo>
                  <a:cubicBezTo>
                    <a:pt x="37142" y="6690"/>
                    <a:pt x="31874" y="3484"/>
                    <a:pt x="29193" y="2139"/>
                  </a:cubicBezTo>
                  <a:lnTo>
                    <a:pt x="29193" y="2149"/>
                  </a:lnTo>
                  <a:cubicBezTo>
                    <a:pt x="26366" y="717"/>
                    <a:pt x="22835" y="1"/>
                    <a:pt x="19305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914650" y="3945850"/>
              <a:ext cx="208200" cy="109550"/>
            </a:xfrm>
            <a:custGeom>
              <a:avLst/>
              <a:gdLst/>
              <a:ahLst/>
              <a:cxnLst/>
              <a:rect l="l" t="t" r="r" b="b"/>
              <a:pathLst>
                <a:path w="8328" h="4382" extrusionOk="0">
                  <a:moveTo>
                    <a:pt x="4163" y="0"/>
                  </a:moveTo>
                  <a:cubicBezTo>
                    <a:pt x="3193" y="0"/>
                    <a:pt x="2222" y="214"/>
                    <a:pt x="1481" y="642"/>
                  </a:cubicBezTo>
                  <a:cubicBezTo>
                    <a:pt x="1" y="1497"/>
                    <a:pt x="1" y="2884"/>
                    <a:pt x="1481" y="3739"/>
                  </a:cubicBezTo>
                  <a:cubicBezTo>
                    <a:pt x="2222" y="4167"/>
                    <a:pt x="3193" y="4381"/>
                    <a:pt x="4163" y="4381"/>
                  </a:cubicBezTo>
                  <a:cubicBezTo>
                    <a:pt x="5134" y="4381"/>
                    <a:pt x="6105" y="4167"/>
                    <a:pt x="6846" y="3739"/>
                  </a:cubicBezTo>
                  <a:cubicBezTo>
                    <a:pt x="8328" y="2882"/>
                    <a:pt x="8326" y="1497"/>
                    <a:pt x="6846" y="642"/>
                  </a:cubicBezTo>
                  <a:cubicBezTo>
                    <a:pt x="6105" y="214"/>
                    <a:pt x="5134" y="0"/>
                    <a:pt x="416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771375" y="3690050"/>
              <a:ext cx="338750" cy="323725"/>
            </a:xfrm>
            <a:custGeom>
              <a:avLst/>
              <a:gdLst/>
              <a:ahLst/>
              <a:cxnLst/>
              <a:rect l="l" t="t" r="r" b="b"/>
              <a:pathLst>
                <a:path w="13550" h="12949" extrusionOk="0">
                  <a:moveTo>
                    <a:pt x="2445" y="0"/>
                  </a:moveTo>
                  <a:cubicBezTo>
                    <a:pt x="2445" y="1"/>
                    <a:pt x="1" y="5895"/>
                    <a:pt x="2609" y="9387"/>
                  </a:cubicBezTo>
                  <a:cubicBezTo>
                    <a:pt x="5215" y="12879"/>
                    <a:pt x="9895" y="12949"/>
                    <a:pt x="9895" y="12949"/>
                  </a:cubicBezTo>
                  <a:cubicBezTo>
                    <a:pt x="9895" y="12949"/>
                    <a:pt x="13549" y="9034"/>
                    <a:pt x="10931" y="4832"/>
                  </a:cubicBezTo>
                  <a:cubicBezTo>
                    <a:pt x="8260" y="547"/>
                    <a:pt x="2445" y="0"/>
                    <a:pt x="24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771425" y="3690050"/>
              <a:ext cx="247350" cy="323725"/>
            </a:xfrm>
            <a:custGeom>
              <a:avLst/>
              <a:gdLst/>
              <a:ahLst/>
              <a:cxnLst/>
              <a:rect l="l" t="t" r="r" b="b"/>
              <a:pathLst>
                <a:path w="9894" h="12949" extrusionOk="0">
                  <a:moveTo>
                    <a:pt x="2443" y="0"/>
                  </a:moveTo>
                  <a:cubicBezTo>
                    <a:pt x="2443" y="1"/>
                    <a:pt x="0" y="5895"/>
                    <a:pt x="2607" y="9387"/>
                  </a:cubicBezTo>
                  <a:cubicBezTo>
                    <a:pt x="5213" y="12879"/>
                    <a:pt x="9893" y="12949"/>
                    <a:pt x="9893" y="12949"/>
                  </a:cubicBezTo>
                  <a:cubicBezTo>
                    <a:pt x="9252" y="4960"/>
                    <a:pt x="2443" y="1"/>
                    <a:pt x="2443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5015200" y="3691000"/>
              <a:ext cx="359975" cy="337850"/>
            </a:xfrm>
            <a:custGeom>
              <a:avLst/>
              <a:gdLst/>
              <a:ahLst/>
              <a:cxnLst/>
              <a:rect l="l" t="t" r="r" b="b"/>
              <a:pathLst>
                <a:path w="14399" h="13514" extrusionOk="0">
                  <a:moveTo>
                    <a:pt x="9651" y="1"/>
                  </a:moveTo>
                  <a:cubicBezTo>
                    <a:pt x="9651" y="1"/>
                    <a:pt x="7086" y="155"/>
                    <a:pt x="3544" y="3152"/>
                  </a:cubicBezTo>
                  <a:cubicBezTo>
                    <a:pt x="0" y="6149"/>
                    <a:pt x="142" y="12911"/>
                    <a:pt x="142" y="12911"/>
                  </a:cubicBezTo>
                  <a:cubicBezTo>
                    <a:pt x="142" y="12911"/>
                    <a:pt x="77" y="13421"/>
                    <a:pt x="737" y="13506"/>
                  </a:cubicBezTo>
                  <a:cubicBezTo>
                    <a:pt x="780" y="13511"/>
                    <a:pt x="820" y="13514"/>
                    <a:pt x="858" y="13514"/>
                  </a:cubicBezTo>
                  <a:cubicBezTo>
                    <a:pt x="1329" y="13514"/>
                    <a:pt x="1402" y="13120"/>
                    <a:pt x="1402" y="13120"/>
                  </a:cubicBezTo>
                  <a:cubicBezTo>
                    <a:pt x="1402" y="12380"/>
                    <a:pt x="2804" y="7356"/>
                    <a:pt x="5880" y="4864"/>
                  </a:cubicBezTo>
                  <a:cubicBezTo>
                    <a:pt x="8956" y="2373"/>
                    <a:pt x="13420" y="2176"/>
                    <a:pt x="13420" y="2176"/>
                  </a:cubicBezTo>
                  <a:cubicBezTo>
                    <a:pt x="14399" y="1917"/>
                    <a:pt x="11739" y="1"/>
                    <a:pt x="965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5245300" y="3691000"/>
              <a:ext cx="129875" cy="54925"/>
            </a:xfrm>
            <a:custGeom>
              <a:avLst/>
              <a:gdLst/>
              <a:ahLst/>
              <a:cxnLst/>
              <a:rect l="l" t="t" r="r" b="b"/>
              <a:pathLst>
                <a:path w="5195" h="2197" extrusionOk="0">
                  <a:moveTo>
                    <a:pt x="447" y="1"/>
                  </a:moveTo>
                  <a:cubicBezTo>
                    <a:pt x="0" y="69"/>
                    <a:pt x="97" y="748"/>
                    <a:pt x="1327" y="1381"/>
                  </a:cubicBezTo>
                  <a:cubicBezTo>
                    <a:pt x="2466" y="1968"/>
                    <a:pt x="3080" y="2197"/>
                    <a:pt x="3796" y="2197"/>
                  </a:cubicBezTo>
                  <a:cubicBezTo>
                    <a:pt x="3869" y="2197"/>
                    <a:pt x="3943" y="2194"/>
                    <a:pt x="4019" y="2190"/>
                  </a:cubicBezTo>
                  <a:cubicBezTo>
                    <a:pt x="4147" y="2180"/>
                    <a:pt x="4216" y="2176"/>
                    <a:pt x="4216" y="2176"/>
                  </a:cubicBezTo>
                  <a:cubicBezTo>
                    <a:pt x="5195" y="1917"/>
                    <a:pt x="2535" y="1"/>
                    <a:pt x="447" y="1"/>
                  </a:cubicBezTo>
                  <a:close/>
                </a:path>
              </a:pathLst>
            </a:custGeom>
            <a:solidFill>
              <a:srgbClr val="822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255800" y="3695575"/>
              <a:ext cx="466800" cy="146375"/>
            </a:xfrm>
            <a:custGeom>
              <a:avLst/>
              <a:gdLst/>
              <a:ahLst/>
              <a:cxnLst/>
              <a:rect l="l" t="t" r="r" b="b"/>
              <a:pathLst>
                <a:path w="18672" h="5855" extrusionOk="0">
                  <a:moveTo>
                    <a:pt x="2627" y="0"/>
                  </a:moveTo>
                  <a:cubicBezTo>
                    <a:pt x="2596" y="0"/>
                    <a:pt x="2557" y="15"/>
                    <a:pt x="2497" y="40"/>
                  </a:cubicBezTo>
                  <a:cubicBezTo>
                    <a:pt x="2299" y="119"/>
                    <a:pt x="2263" y="553"/>
                    <a:pt x="2431" y="892"/>
                  </a:cubicBezTo>
                  <a:cubicBezTo>
                    <a:pt x="2609" y="1246"/>
                    <a:pt x="2836" y="1390"/>
                    <a:pt x="2844" y="1480"/>
                  </a:cubicBezTo>
                  <a:cubicBezTo>
                    <a:pt x="2846" y="1499"/>
                    <a:pt x="2835" y="1508"/>
                    <a:pt x="2812" y="1508"/>
                  </a:cubicBezTo>
                  <a:cubicBezTo>
                    <a:pt x="2727" y="1508"/>
                    <a:pt x="2480" y="1377"/>
                    <a:pt x="2189" y="1164"/>
                  </a:cubicBezTo>
                  <a:cubicBezTo>
                    <a:pt x="1683" y="795"/>
                    <a:pt x="1491" y="408"/>
                    <a:pt x="1262" y="177"/>
                  </a:cubicBezTo>
                  <a:cubicBezTo>
                    <a:pt x="1178" y="93"/>
                    <a:pt x="1101" y="61"/>
                    <a:pt x="1037" y="61"/>
                  </a:cubicBezTo>
                  <a:cubicBezTo>
                    <a:pt x="906" y="61"/>
                    <a:pt x="827" y="195"/>
                    <a:pt x="839" y="299"/>
                  </a:cubicBezTo>
                  <a:cubicBezTo>
                    <a:pt x="856" y="454"/>
                    <a:pt x="896" y="688"/>
                    <a:pt x="1200" y="1106"/>
                  </a:cubicBezTo>
                  <a:cubicBezTo>
                    <a:pt x="1502" y="1522"/>
                    <a:pt x="1944" y="1936"/>
                    <a:pt x="1944" y="1936"/>
                  </a:cubicBezTo>
                  <a:cubicBezTo>
                    <a:pt x="1680" y="1804"/>
                    <a:pt x="1434" y="1639"/>
                    <a:pt x="1208" y="1447"/>
                  </a:cubicBezTo>
                  <a:cubicBezTo>
                    <a:pt x="782" y="1088"/>
                    <a:pt x="652" y="889"/>
                    <a:pt x="423" y="713"/>
                  </a:cubicBezTo>
                  <a:cubicBezTo>
                    <a:pt x="387" y="686"/>
                    <a:pt x="353" y="674"/>
                    <a:pt x="320" y="674"/>
                  </a:cubicBezTo>
                  <a:cubicBezTo>
                    <a:pt x="146" y="674"/>
                    <a:pt x="38" y="1026"/>
                    <a:pt x="186" y="1255"/>
                  </a:cubicBezTo>
                  <a:cubicBezTo>
                    <a:pt x="326" y="1475"/>
                    <a:pt x="565" y="1758"/>
                    <a:pt x="848" y="2005"/>
                  </a:cubicBezTo>
                  <a:cubicBezTo>
                    <a:pt x="1132" y="2252"/>
                    <a:pt x="1640" y="2620"/>
                    <a:pt x="1640" y="2620"/>
                  </a:cubicBezTo>
                  <a:cubicBezTo>
                    <a:pt x="1063" y="2401"/>
                    <a:pt x="724" y="2067"/>
                    <a:pt x="502" y="1888"/>
                  </a:cubicBezTo>
                  <a:cubicBezTo>
                    <a:pt x="385" y="1794"/>
                    <a:pt x="286" y="1748"/>
                    <a:pt x="208" y="1748"/>
                  </a:cubicBezTo>
                  <a:cubicBezTo>
                    <a:pt x="136" y="1748"/>
                    <a:pt x="82" y="1787"/>
                    <a:pt x="51" y="1865"/>
                  </a:cubicBezTo>
                  <a:cubicBezTo>
                    <a:pt x="0" y="1992"/>
                    <a:pt x="87" y="2220"/>
                    <a:pt x="525" y="2663"/>
                  </a:cubicBezTo>
                  <a:cubicBezTo>
                    <a:pt x="963" y="3106"/>
                    <a:pt x="1746" y="3502"/>
                    <a:pt x="2465" y="3694"/>
                  </a:cubicBezTo>
                  <a:cubicBezTo>
                    <a:pt x="3183" y="3886"/>
                    <a:pt x="3527" y="4083"/>
                    <a:pt x="3888" y="4227"/>
                  </a:cubicBezTo>
                  <a:cubicBezTo>
                    <a:pt x="5208" y="4752"/>
                    <a:pt x="5923" y="5193"/>
                    <a:pt x="7303" y="5532"/>
                  </a:cubicBezTo>
                  <a:cubicBezTo>
                    <a:pt x="8270" y="5769"/>
                    <a:pt x="9095" y="5854"/>
                    <a:pt x="9805" y="5854"/>
                  </a:cubicBezTo>
                  <a:cubicBezTo>
                    <a:pt x="10388" y="5854"/>
                    <a:pt x="10893" y="5796"/>
                    <a:pt x="11333" y="5717"/>
                  </a:cubicBezTo>
                  <a:cubicBezTo>
                    <a:pt x="13352" y="5355"/>
                    <a:pt x="15871" y="4486"/>
                    <a:pt x="17235" y="3851"/>
                  </a:cubicBezTo>
                  <a:cubicBezTo>
                    <a:pt x="18596" y="3216"/>
                    <a:pt x="18672" y="2416"/>
                    <a:pt x="18142" y="1930"/>
                  </a:cubicBezTo>
                  <a:cubicBezTo>
                    <a:pt x="17831" y="1645"/>
                    <a:pt x="17517" y="1430"/>
                    <a:pt x="17025" y="1430"/>
                  </a:cubicBezTo>
                  <a:cubicBezTo>
                    <a:pt x="16805" y="1430"/>
                    <a:pt x="16549" y="1473"/>
                    <a:pt x="16242" y="1572"/>
                  </a:cubicBezTo>
                  <a:cubicBezTo>
                    <a:pt x="15250" y="1895"/>
                    <a:pt x="12874" y="2922"/>
                    <a:pt x="11131" y="3375"/>
                  </a:cubicBezTo>
                  <a:cubicBezTo>
                    <a:pt x="10619" y="3508"/>
                    <a:pt x="9902" y="3600"/>
                    <a:pt x="9075" y="3600"/>
                  </a:cubicBezTo>
                  <a:cubicBezTo>
                    <a:pt x="8515" y="3600"/>
                    <a:pt x="7905" y="3558"/>
                    <a:pt x="7273" y="3458"/>
                  </a:cubicBezTo>
                  <a:cubicBezTo>
                    <a:pt x="5947" y="3248"/>
                    <a:pt x="4827" y="2476"/>
                    <a:pt x="4431" y="2180"/>
                  </a:cubicBezTo>
                  <a:cubicBezTo>
                    <a:pt x="4065" y="1906"/>
                    <a:pt x="3954" y="1738"/>
                    <a:pt x="3703" y="1315"/>
                  </a:cubicBezTo>
                  <a:cubicBezTo>
                    <a:pt x="3417" y="837"/>
                    <a:pt x="3115" y="623"/>
                    <a:pt x="2888" y="301"/>
                  </a:cubicBezTo>
                  <a:cubicBezTo>
                    <a:pt x="2729" y="78"/>
                    <a:pt x="2697" y="0"/>
                    <a:pt x="262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2567400" y="3726900"/>
              <a:ext cx="157450" cy="105850"/>
            </a:xfrm>
            <a:custGeom>
              <a:avLst/>
              <a:gdLst/>
              <a:ahLst/>
              <a:cxnLst/>
              <a:rect l="l" t="t" r="r" b="b"/>
              <a:pathLst>
                <a:path w="6298" h="4234" extrusionOk="0">
                  <a:moveTo>
                    <a:pt x="4998" y="1"/>
                  </a:moveTo>
                  <a:cubicBezTo>
                    <a:pt x="4763" y="1"/>
                    <a:pt x="4483" y="35"/>
                    <a:pt x="4154" y="99"/>
                  </a:cubicBezTo>
                  <a:cubicBezTo>
                    <a:pt x="2986" y="324"/>
                    <a:pt x="821" y="1211"/>
                    <a:pt x="256" y="1430"/>
                  </a:cubicBezTo>
                  <a:cubicBezTo>
                    <a:pt x="256" y="1430"/>
                    <a:pt x="1" y="1816"/>
                    <a:pt x="318" y="2854"/>
                  </a:cubicBezTo>
                  <a:cubicBezTo>
                    <a:pt x="637" y="3890"/>
                    <a:pt x="978" y="4234"/>
                    <a:pt x="978" y="4234"/>
                  </a:cubicBezTo>
                  <a:cubicBezTo>
                    <a:pt x="978" y="4234"/>
                    <a:pt x="3628" y="3375"/>
                    <a:pt x="4604" y="2927"/>
                  </a:cubicBezTo>
                  <a:cubicBezTo>
                    <a:pt x="5579" y="2479"/>
                    <a:pt x="6298" y="1938"/>
                    <a:pt x="6030" y="754"/>
                  </a:cubicBezTo>
                  <a:cubicBezTo>
                    <a:pt x="5912" y="223"/>
                    <a:pt x="5597" y="1"/>
                    <a:pt x="499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2564725" y="3758975"/>
              <a:ext cx="38675" cy="75375"/>
            </a:xfrm>
            <a:custGeom>
              <a:avLst/>
              <a:gdLst/>
              <a:ahLst/>
              <a:cxnLst/>
              <a:rect l="l" t="t" r="r" b="b"/>
              <a:pathLst>
                <a:path w="1547" h="3015" extrusionOk="0">
                  <a:moveTo>
                    <a:pt x="737" y="0"/>
                  </a:moveTo>
                  <a:lnTo>
                    <a:pt x="211" y="182"/>
                  </a:lnTo>
                  <a:cubicBezTo>
                    <a:pt x="211" y="182"/>
                    <a:pt x="1" y="542"/>
                    <a:pt x="280" y="1592"/>
                  </a:cubicBezTo>
                  <a:cubicBezTo>
                    <a:pt x="559" y="2643"/>
                    <a:pt x="958" y="3014"/>
                    <a:pt x="958" y="3014"/>
                  </a:cubicBezTo>
                  <a:lnTo>
                    <a:pt x="1546" y="2799"/>
                  </a:lnTo>
                  <a:cubicBezTo>
                    <a:pt x="1546" y="2799"/>
                    <a:pt x="1090" y="2229"/>
                    <a:pt x="878" y="1399"/>
                  </a:cubicBezTo>
                  <a:cubicBezTo>
                    <a:pt x="762" y="941"/>
                    <a:pt x="716" y="470"/>
                    <a:pt x="73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238125" y="2858700"/>
              <a:ext cx="2257500" cy="2070100"/>
            </a:xfrm>
            <a:custGeom>
              <a:avLst/>
              <a:gdLst/>
              <a:ahLst/>
              <a:cxnLst/>
              <a:rect l="l" t="t" r="r" b="b"/>
              <a:pathLst>
                <a:path w="90300" h="82804" extrusionOk="0">
                  <a:moveTo>
                    <a:pt x="47806" y="1"/>
                  </a:moveTo>
                  <a:cubicBezTo>
                    <a:pt x="47806" y="27602"/>
                    <a:pt x="23902" y="44469"/>
                    <a:pt x="15936" y="49068"/>
                  </a:cubicBezTo>
                  <a:lnTo>
                    <a:pt x="0" y="58269"/>
                  </a:lnTo>
                  <a:lnTo>
                    <a:pt x="42493" y="82803"/>
                  </a:lnTo>
                  <a:cubicBezTo>
                    <a:pt x="42493" y="82803"/>
                    <a:pt x="50491" y="78319"/>
                    <a:pt x="58429" y="73604"/>
                  </a:cubicBezTo>
                  <a:cubicBezTo>
                    <a:pt x="66397" y="68871"/>
                    <a:pt x="90299" y="52136"/>
                    <a:pt x="90299" y="24536"/>
                  </a:cubicBezTo>
                  <a:lnTo>
                    <a:pt x="47806" y="1"/>
                  </a:lnTo>
                  <a:close/>
                </a:path>
              </a:pathLst>
            </a:custGeom>
            <a:solidFill>
              <a:srgbClr val="FFF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702875" y="4622100"/>
              <a:ext cx="730425" cy="385900"/>
            </a:xfrm>
            <a:custGeom>
              <a:avLst/>
              <a:gdLst/>
              <a:ahLst/>
              <a:cxnLst/>
              <a:rect l="l" t="t" r="r" b="b"/>
              <a:pathLst>
                <a:path w="29217" h="15436" extrusionOk="0">
                  <a:moveTo>
                    <a:pt x="23903" y="0"/>
                  </a:moveTo>
                  <a:cubicBezTo>
                    <a:pt x="23903" y="0"/>
                    <a:pt x="13033" y="7168"/>
                    <a:pt x="1" y="7668"/>
                  </a:cubicBezTo>
                  <a:cubicBezTo>
                    <a:pt x="1967" y="8803"/>
                    <a:pt x="5761" y="9446"/>
                    <a:pt x="9477" y="9446"/>
                  </a:cubicBezTo>
                  <a:cubicBezTo>
                    <a:pt x="10782" y="9446"/>
                    <a:pt x="12077" y="9366"/>
                    <a:pt x="13280" y="9201"/>
                  </a:cubicBezTo>
                  <a:lnTo>
                    <a:pt x="13280" y="9201"/>
                  </a:lnTo>
                  <a:cubicBezTo>
                    <a:pt x="13280" y="9201"/>
                    <a:pt x="12634" y="11893"/>
                    <a:pt x="7969" y="15335"/>
                  </a:cubicBezTo>
                  <a:cubicBezTo>
                    <a:pt x="7969" y="15335"/>
                    <a:pt x="8344" y="15436"/>
                    <a:pt x="9079" y="15436"/>
                  </a:cubicBezTo>
                  <a:cubicBezTo>
                    <a:pt x="11646" y="15436"/>
                    <a:pt x="18600" y="14198"/>
                    <a:pt x="29216" y="3066"/>
                  </a:cubicBezTo>
                  <a:lnTo>
                    <a:pt x="23903" y="0"/>
                  </a:lnTo>
                  <a:close/>
                </a:path>
              </a:pathLst>
            </a:custGeom>
            <a:solidFill>
              <a:srgbClr val="CC3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221700" y="4531550"/>
              <a:ext cx="290325" cy="230125"/>
            </a:xfrm>
            <a:custGeom>
              <a:avLst/>
              <a:gdLst/>
              <a:ahLst/>
              <a:cxnLst/>
              <a:rect l="l" t="t" r="r" b="b"/>
              <a:pathLst>
                <a:path w="11613" h="9205" extrusionOk="0">
                  <a:moveTo>
                    <a:pt x="5807" y="0"/>
                  </a:moveTo>
                  <a:cubicBezTo>
                    <a:pt x="2600" y="0"/>
                    <a:pt x="1" y="2060"/>
                    <a:pt x="1" y="4601"/>
                  </a:cubicBezTo>
                  <a:cubicBezTo>
                    <a:pt x="1" y="7144"/>
                    <a:pt x="2600" y="9204"/>
                    <a:pt x="5807" y="9204"/>
                  </a:cubicBezTo>
                  <a:cubicBezTo>
                    <a:pt x="9013" y="9204"/>
                    <a:pt x="11613" y="7144"/>
                    <a:pt x="11613" y="4601"/>
                  </a:cubicBezTo>
                  <a:cubicBezTo>
                    <a:pt x="11613" y="2060"/>
                    <a:pt x="9013" y="0"/>
                    <a:pt x="58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254400" y="4564250"/>
              <a:ext cx="224925" cy="164725"/>
            </a:xfrm>
            <a:custGeom>
              <a:avLst/>
              <a:gdLst/>
              <a:ahLst/>
              <a:cxnLst/>
              <a:rect l="l" t="t" r="r" b="b"/>
              <a:pathLst>
                <a:path w="8997" h="6589" extrusionOk="0">
                  <a:moveTo>
                    <a:pt x="4499" y="0"/>
                  </a:moveTo>
                  <a:cubicBezTo>
                    <a:pt x="2014" y="0"/>
                    <a:pt x="1" y="1474"/>
                    <a:pt x="1" y="3293"/>
                  </a:cubicBezTo>
                  <a:cubicBezTo>
                    <a:pt x="1" y="5113"/>
                    <a:pt x="2014" y="6588"/>
                    <a:pt x="4499" y="6588"/>
                  </a:cubicBezTo>
                  <a:cubicBezTo>
                    <a:pt x="6983" y="6588"/>
                    <a:pt x="8996" y="5113"/>
                    <a:pt x="8996" y="3293"/>
                  </a:cubicBezTo>
                  <a:cubicBezTo>
                    <a:pt x="8996" y="1474"/>
                    <a:pt x="6983" y="0"/>
                    <a:pt x="449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499400" y="3065825"/>
              <a:ext cx="863450" cy="544250"/>
            </a:xfrm>
            <a:custGeom>
              <a:avLst/>
              <a:gdLst/>
              <a:ahLst/>
              <a:cxnLst/>
              <a:rect l="l" t="t" r="r" b="b"/>
              <a:pathLst>
                <a:path w="34538" h="21770" extrusionOk="0">
                  <a:moveTo>
                    <a:pt x="751" y="0"/>
                  </a:moveTo>
                  <a:cubicBezTo>
                    <a:pt x="304" y="0"/>
                    <a:pt x="0" y="333"/>
                    <a:pt x="0" y="917"/>
                  </a:cubicBezTo>
                  <a:cubicBezTo>
                    <a:pt x="0" y="1761"/>
                    <a:pt x="635" y="2810"/>
                    <a:pt x="1417" y="3261"/>
                  </a:cubicBezTo>
                  <a:lnTo>
                    <a:pt x="33122" y="21564"/>
                  </a:lnTo>
                  <a:cubicBezTo>
                    <a:pt x="33362" y="21703"/>
                    <a:pt x="33588" y="21769"/>
                    <a:pt x="33787" y="21769"/>
                  </a:cubicBezTo>
                  <a:cubicBezTo>
                    <a:pt x="34233" y="21769"/>
                    <a:pt x="34537" y="21434"/>
                    <a:pt x="34537" y="20848"/>
                  </a:cubicBezTo>
                  <a:cubicBezTo>
                    <a:pt x="34537" y="20000"/>
                    <a:pt x="33904" y="18948"/>
                    <a:pt x="33122" y="18497"/>
                  </a:cubicBezTo>
                  <a:lnTo>
                    <a:pt x="1417" y="205"/>
                  </a:lnTo>
                  <a:cubicBezTo>
                    <a:pt x="1176" y="66"/>
                    <a:pt x="949" y="0"/>
                    <a:pt x="75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454275" y="3257925"/>
              <a:ext cx="869550" cy="538825"/>
            </a:xfrm>
            <a:custGeom>
              <a:avLst/>
              <a:gdLst/>
              <a:ahLst/>
              <a:cxnLst/>
              <a:rect l="l" t="t" r="r" b="b"/>
              <a:pathLst>
                <a:path w="34782" h="21553" extrusionOk="0">
                  <a:moveTo>
                    <a:pt x="1020" y="1"/>
                  </a:moveTo>
                  <a:cubicBezTo>
                    <a:pt x="560" y="1"/>
                    <a:pt x="206" y="290"/>
                    <a:pt x="124" y="806"/>
                  </a:cubicBezTo>
                  <a:cubicBezTo>
                    <a:pt x="1" y="1580"/>
                    <a:pt x="537" y="2572"/>
                    <a:pt x="1317" y="3024"/>
                  </a:cubicBezTo>
                  <a:lnTo>
                    <a:pt x="33022" y="21332"/>
                  </a:lnTo>
                  <a:cubicBezTo>
                    <a:pt x="33281" y="21481"/>
                    <a:pt x="33534" y="21552"/>
                    <a:pt x="33762" y="21552"/>
                  </a:cubicBezTo>
                  <a:cubicBezTo>
                    <a:pt x="34222" y="21552"/>
                    <a:pt x="34576" y="21263"/>
                    <a:pt x="34658" y="20744"/>
                  </a:cubicBezTo>
                  <a:cubicBezTo>
                    <a:pt x="34782" y="19967"/>
                    <a:pt x="34245" y="18971"/>
                    <a:pt x="33463" y="18520"/>
                  </a:cubicBezTo>
                  <a:lnTo>
                    <a:pt x="1760" y="222"/>
                  </a:lnTo>
                  <a:cubicBezTo>
                    <a:pt x="1501" y="72"/>
                    <a:pt x="1247" y="1"/>
                    <a:pt x="102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1393375" y="3427725"/>
              <a:ext cx="875650" cy="533575"/>
            </a:xfrm>
            <a:custGeom>
              <a:avLst/>
              <a:gdLst/>
              <a:ahLst/>
              <a:cxnLst/>
              <a:rect l="l" t="t" r="r" b="b"/>
              <a:pathLst>
                <a:path w="35026" h="21343" extrusionOk="0">
                  <a:moveTo>
                    <a:pt x="1272" y="0"/>
                  </a:moveTo>
                  <a:cubicBezTo>
                    <a:pt x="801" y="0"/>
                    <a:pt x="403" y="247"/>
                    <a:pt x="246" y="698"/>
                  </a:cubicBezTo>
                  <a:cubicBezTo>
                    <a:pt x="1" y="1401"/>
                    <a:pt x="437" y="2337"/>
                    <a:pt x="1219" y="2789"/>
                  </a:cubicBezTo>
                  <a:lnTo>
                    <a:pt x="32922" y="21103"/>
                  </a:lnTo>
                  <a:cubicBezTo>
                    <a:pt x="33203" y="21265"/>
                    <a:pt x="33490" y="21342"/>
                    <a:pt x="33755" y="21342"/>
                  </a:cubicBezTo>
                  <a:cubicBezTo>
                    <a:pt x="34227" y="21342"/>
                    <a:pt x="34625" y="21095"/>
                    <a:pt x="34781" y="20642"/>
                  </a:cubicBezTo>
                  <a:cubicBezTo>
                    <a:pt x="35025" y="19935"/>
                    <a:pt x="34589" y="18998"/>
                    <a:pt x="33807" y="18547"/>
                  </a:cubicBezTo>
                  <a:lnTo>
                    <a:pt x="2104" y="240"/>
                  </a:lnTo>
                  <a:cubicBezTo>
                    <a:pt x="1823" y="78"/>
                    <a:pt x="1536" y="0"/>
                    <a:pt x="127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304525" y="3584050"/>
              <a:ext cx="881700" cy="528425"/>
            </a:xfrm>
            <a:custGeom>
              <a:avLst/>
              <a:gdLst/>
              <a:ahLst/>
              <a:cxnLst/>
              <a:rect l="l" t="t" r="r" b="b"/>
              <a:pathLst>
                <a:path w="35268" h="21137" extrusionOk="0">
                  <a:moveTo>
                    <a:pt x="1504" y="0"/>
                  </a:moveTo>
                  <a:cubicBezTo>
                    <a:pt x="1023" y="0"/>
                    <a:pt x="591" y="206"/>
                    <a:pt x="368" y="591"/>
                  </a:cubicBezTo>
                  <a:cubicBezTo>
                    <a:pt x="1" y="1225"/>
                    <a:pt x="338" y="2105"/>
                    <a:pt x="1119" y="2556"/>
                  </a:cubicBezTo>
                  <a:lnTo>
                    <a:pt x="32822" y="20876"/>
                  </a:lnTo>
                  <a:cubicBezTo>
                    <a:pt x="33127" y="21052"/>
                    <a:pt x="33454" y="21137"/>
                    <a:pt x="33762" y="21137"/>
                  </a:cubicBezTo>
                  <a:cubicBezTo>
                    <a:pt x="34244" y="21137"/>
                    <a:pt x="34678" y="20930"/>
                    <a:pt x="34902" y="20542"/>
                  </a:cubicBezTo>
                  <a:cubicBezTo>
                    <a:pt x="35268" y="19906"/>
                    <a:pt x="34932" y="19025"/>
                    <a:pt x="34150" y="18574"/>
                  </a:cubicBezTo>
                  <a:lnTo>
                    <a:pt x="2447" y="262"/>
                  </a:lnTo>
                  <a:cubicBezTo>
                    <a:pt x="2141" y="85"/>
                    <a:pt x="1812" y="0"/>
                    <a:pt x="150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198400" y="3727175"/>
              <a:ext cx="887800" cy="523525"/>
            </a:xfrm>
            <a:custGeom>
              <a:avLst/>
              <a:gdLst/>
              <a:ahLst/>
              <a:cxnLst/>
              <a:rect l="l" t="t" r="r" b="b"/>
              <a:pathLst>
                <a:path w="35512" h="20941" extrusionOk="0">
                  <a:moveTo>
                    <a:pt x="1711" y="0"/>
                  </a:moveTo>
                  <a:cubicBezTo>
                    <a:pt x="1225" y="0"/>
                    <a:pt x="768" y="168"/>
                    <a:pt x="488" y="490"/>
                  </a:cubicBezTo>
                  <a:cubicBezTo>
                    <a:pt x="0" y="1053"/>
                    <a:pt x="238" y="1877"/>
                    <a:pt x="1018" y="2328"/>
                  </a:cubicBezTo>
                  <a:lnTo>
                    <a:pt x="32721" y="20653"/>
                  </a:lnTo>
                  <a:cubicBezTo>
                    <a:pt x="33056" y="20846"/>
                    <a:pt x="33436" y="20940"/>
                    <a:pt x="33799" y="20940"/>
                  </a:cubicBezTo>
                  <a:cubicBezTo>
                    <a:pt x="34286" y="20940"/>
                    <a:pt x="34743" y="20772"/>
                    <a:pt x="35022" y="20448"/>
                  </a:cubicBezTo>
                  <a:cubicBezTo>
                    <a:pt x="35511" y="19881"/>
                    <a:pt x="35272" y="19059"/>
                    <a:pt x="34491" y="18608"/>
                  </a:cubicBezTo>
                  <a:lnTo>
                    <a:pt x="2789" y="288"/>
                  </a:lnTo>
                  <a:cubicBezTo>
                    <a:pt x="2454" y="94"/>
                    <a:pt x="2074" y="0"/>
                    <a:pt x="17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1062600" y="3872100"/>
              <a:ext cx="893900" cy="518825"/>
            </a:xfrm>
            <a:custGeom>
              <a:avLst/>
              <a:gdLst/>
              <a:ahLst/>
              <a:cxnLst/>
              <a:rect l="l" t="t" r="r" b="b"/>
              <a:pathLst>
                <a:path w="35756" h="20753" extrusionOk="0">
                  <a:moveTo>
                    <a:pt x="1891" y="0"/>
                  </a:moveTo>
                  <a:cubicBezTo>
                    <a:pt x="1405" y="0"/>
                    <a:pt x="936" y="133"/>
                    <a:pt x="612" y="394"/>
                  </a:cubicBezTo>
                  <a:cubicBezTo>
                    <a:pt x="1" y="887"/>
                    <a:pt x="139" y="1654"/>
                    <a:pt x="921" y="2105"/>
                  </a:cubicBezTo>
                  <a:lnTo>
                    <a:pt x="32623" y="20435"/>
                  </a:lnTo>
                  <a:cubicBezTo>
                    <a:pt x="32991" y="20647"/>
                    <a:pt x="33436" y="20752"/>
                    <a:pt x="33868" y="20752"/>
                  </a:cubicBezTo>
                  <a:cubicBezTo>
                    <a:pt x="34353" y="20752"/>
                    <a:pt x="34821" y="20620"/>
                    <a:pt x="35144" y="20358"/>
                  </a:cubicBezTo>
                  <a:cubicBezTo>
                    <a:pt x="35756" y="19864"/>
                    <a:pt x="35617" y="19097"/>
                    <a:pt x="34835" y="18646"/>
                  </a:cubicBezTo>
                  <a:lnTo>
                    <a:pt x="3135" y="317"/>
                  </a:lnTo>
                  <a:cubicBezTo>
                    <a:pt x="2767" y="105"/>
                    <a:pt x="2323" y="0"/>
                    <a:pt x="189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916950" y="3981975"/>
              <a:ext cx="899950" cy="514450"/>
            </a:xfrm>
            <a:custGeom>
              <a:avLst/>
              <a:gdLst/>
              <a:ahLst/>
              <a:cxnLst/>
              <a:rect l="l" t="t" r="r" b="b"/>
              <a:pathLst>
                <a:path w="35998" h="20578" extrusionOk="0">
                  <a:moveTo>
                    <a:pt x="2025" y="1"/>
                  </a:moveTo>
                  <a:cubicBezTo>
                    <a:pt x="1550" y="1"/>
                    <a:pt x="1085" y="101"/>
                    <a:pt x="734" y="305"/>
                  </a:cubicBezTo>
                  <a:cubicBezTo>
                    <a:pt x="1" y="727"/>
                    <a:pt x="39" y="1437"/>
                    <a:pt x="821" y="1888"/>
                  </a:cubicBezTo>
                  <a:lnTo>
                    <a:pt x="32523" y="20224"/>
                  </a:lnTo>
                  <a:cubicBezTo>
                    <a:pt x="32930" y="20459"/>
                    <a:pt x="33458" y="20578"/>
                    <a:pt x="33975" y="20578"/>
                  </a:cubicBezTo>
                  <a:cubicBezTo>
                    <a:pt x="34449" y="20578"/>
                    <a:pt x="34914" y="20477"/>
                    <a:pt x="35264" y="20274"/>
                  </a:cubicBezTo>
                  <a:cubicBezTo>
                    <a:pt x="35998" y="19851"/>
                    <a:pt x="35958" y="19141"/>
                    <a:pt x="35176" y="18690"/>
                  </a:cubicBezTo>
                  <a:lnTo>
                    <a:pt x="3478" y="355"/>
                  </a:lnTo>
                  <a:cubicBezTo>
                    <a:pt x="3070" y="120"/>
                    <a:pt x="2542" y="1"/>
                    <a:pt x="2025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2264700" y="4467675"/>
              <a:ext cx="628225" cy="362750"/>
            </a:xfrm>
            <a:custGeom>
              <a:avLst/>
              <a:gdLst/>
              <a:ahLst/>
              <a:cxnLst/>
              <a:rect l="l" t="t" r="r" b="b"/>
              <a:pathLst>
                <a:path w="25129" h="14510" extrusionOk="0">
                  <a:moveTo>
                    <a:pt x="12565" y="0"/>
                  </a:moveTo>
                  <a:cubicBezTo>
                    <a:pt x="9233" y="0"/>
                    <a:pt x="6037" y="764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78"/>
                    <a:pt x="1324" y="11024"/>
                    <a:pt x="3681" y="12384"/>
                  </a:cubicBezTo>
                  <a:cubicBezTo>
                    <a:pt x="6037" y="13744"/>
                    <a:pt x="9233" y="14509"/>
                    <a:pt x="12565" y="14509"/>
                  </a:cubicBezTo>
                  <a:cubicBezTo>
                    <a:pt x="15898" y="14509"/>
                    <a:pt x="19092" y="13744"/>
                    <a:pt x="21450" y="12384"/>
                  </a:cubicBezTo>
                  <a:cubicBezTo>
                    <a:pt x="23806" y="11024"/>
                    <a:pt x="25129" y="9178"/>
                    <a:pt x="25129" y="7255"/>
                  </a:cubicBezTo>
                  <a:cubicBezTo>
                    <a:pt x="25129" y="5330"/>
                    <a:pt x="23806" y="3486"/>
                    <a:pt x="21450" y="2126"/>
                  </a:cubicBezTo>
                  <a:cubicBezTo>
                    <a:pt x="19092" y="764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2525000" y="3539225"/>
              <a:ext cx="154375" cy="89650"/>
            </a:xfrm>
            <a:custGeom>
              <a:avLst/>
              <a:gdLst/>
              <a:ahLst/>
              <a:cxnLst/>
              <a:rect l="l" t="t" r="r" b="b"/>
              <a:pathLst>
                <a:path w="6175" h="3586" extrusionOk="0">
                  <a:moveTo>
                    <a:pt x="2920" y="1"/>
                  </a:moveTo>
                  <a:cubicBezTo>
                    <a:pt x="1757" y="1"/>
                    <a:pt x="977" y="674"/>
                    <a:pt x="542" y="1564"/>
                  </a:cubicBezTo>
                  <a:cubicBezTo>
                    <a:pt x="1" y="2667"/>
                    <a:pt x="848" y="3586"/>
                    <a:pt x="848" y="3586"/>
                  </a:cubicBezTo>
                  <a:lnTo>
                    <a:pt x="6134" y="1960"/>
                  </a:lnTo>
                  <a:cubicBezTo>
                    <a:pt x="6174" y="917"/>
                    <a:pt x="5108" y="458"/>
                    <a:pt x="3825" y="124"/>
                  </a:cubicBezTo>
                  <a:cubicBezTo>
                    <a:pt x="3501" y="40"/>
                    <a:pt x="3199" y="1"/>
                    <a:pt x="292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404425" y="4594025"/>
              <a:ext cx="124575" cy="116675"/>
            </a:xfrm>
            <a:custGeom>
              <a:avLst/>
              <a:gdLst/>
              <a:ahLst/>
              <a:cxnLst/>
              <a:rect l="l" t="t" r="r" b="b"/>
              <a:pathLst>
                <a:path w="4983" h="4667" extrusionOk="0">
                  <a:moveTo>
                    <a:pt x="696" y="1"/>
                  </a:moveTo>
                  <a:cubicBezTo>
                    <a:pt x="631" y="1"/>
                    <a:pt x="572" y="13"/>
                    <a:pt x="521" y="41"/>
                  </a:cubicBezTo>
                  <a:cubicBezTo>
                    <a:pt x="112" y="259"/>
                    <a:pt x="0" y="792"/>
                    <a:pt x="237" y="1444"/>
                  </a:cubicBezTo>
                  <a:cubicBezTo>
                    <a:pt x="500" y="2163"/>
                    <a:pt x="1191" y="2620"/>
                    <a:pt x="1753" y="3031"/>
                  </a:cubicBezTo>
                  <a:cubicBezTo>
                    <a:pt x="2339" y="3457"/>
                    <a:pt x="2792" y="3935"/>
                    <a:pt x="3213" y="4395"/>
                  </a:cubicBezTo>
                  <a:cubicBezTo>
                    <a:pt x="3392" y="4589"/>
                    <a:pt x="3628" y="4667"/>
                    <a:pt x="3877" y="4667"/>
                  </a:cubicBezTo>
                  <a:cubicBezTo>
                    <a:pt x="4098" y="4667"/>
                    <a:pt x="4328" y="4606"/>
                    <a:pt x="4538" y="4513"/>
                  </a:cubicBezTo>
                  <a:cubicBezTo>
                    <a:pt x="4982" y="4318"/>
                    <a:pt x="4936" y="3655"/>
                    <a:pt x="4922" y="3232"/>
                  </a:cubicBezTo>
                  <a:cubicBezTo>
                    <a:pt x="4909" y="2837"/>
                    <a:pt x="4929" y="2395"/>
                    <a:pt x="4929" y="2395"/>
                  </a:cubicBezTo>
                  <a:cubicBezTo>
                    <a:pt x="4929" y="2395"/>
                    <a:pt x="3798" y="1111"/>
                    <a:pt x="3295" y="1111"/>
                  </a:cubicBezTo>
                  <a:cubicBezTo>
                    <a:pt x="3253" y="1111"/>
                    <a:pt x="3216" y="1120"/>
                    <a:pt x="3185" y="1138"/>
                  </a:cubicBezTo>
                  <a:cubicBezTo>
                    <a:pt x="3155" y="1156"/>
                    <a:pt x="3120" y="1164"/>
                    <a:pt x="3079" y="1164"/>
                  </a:cubicBezTo>
                  <a:cubicBezTo>
                    <a:pt x="2588" y="1164"/>
                    <a:pt x="1330" y="1"/>
                    <a:pt x="69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2485950" y="4109250"/>
              <a:ext cx="227125" cy="545225"/>
            </a:xfrm>
            <a:custGeom>
              <a:avLst/>
              <a:gdLst/>
              <a:ahLst/>
              <a:cxnLst/>
              <a:rect l="l" t="t" r="r" b="b"/>
              <a:pathLst>
                <a:path w="9085" h="21809" extrusionOk="0">
                  <a:moveTo>
                    <a:pt x="9085" y="0"/>
                  </a:moveTo>
                  <a:lnTo>
                    <a:pt x="3000" y="1673"/>
                  </a:lnTo>
                  <a:lnTo>
                    <a:pt x="1429" y="11530"/>
                  </a:lnTo>
                  <a:lnTo>
                    <a:pt x="1" y="20506"/>
                  </a:lnTo>
                  <a:cubicBezTo>
                    <a:pt x="387" y="21651"/>
                    <a:pt x="1087" y="21809"/>
                    <a:pt x="1445" y="21809"/>
                  </a:cubicBezTo>
                  <a:cubicBezTo>
                    <a:pt x="1581" y="21809"/>
                    <a:pt x="1668" y="21786"/>
                    <a:pt x="1668" y="21786"/>
                  </a:cubicBezTo>
                  <a:lnTo>
                    <a:pt x="4286" y="14083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485950" y="4397500"/>
              <a:ext cx="107175" cy="256975"/>
            </a:xfrm>
            <a:custGeom>
              <a:avLst/>
              <a:gdLst/>
              <a:ahLst/>
              <a:cxnLst/>
              <a:rect l="l" t="t" r="r" b="b"/>
              <a:pathLst>
                <a:path w="4287" h="10279" extrusionOk="0">
                  <a:moveTo>
                    <a:pt x="1429" y="0"/>
                  </a:moveTo>
                  <a:lnTo>
                    <a:pt x="1" y="8976"/>
                  </a:lnTo>
                  <a:cubicBezTo>
                    <a:pt x="387" y="10121"/>
                    <a:pt x="1087" y="10279"/>
                    <a:pt x="1445" y="10279"/>
                  </a:cubicBezTo>
                  <a:cubicBezTo>
                    <a:pt x="1581" y="10279"/>
                    <a:pt x="1668" y="10256"/>
                    <a:pt x="1668" y="10256"/>
                  </a:cubicBezTo>
                  <a:lnTo>
                    <a:pt x="4286" y="255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578600" y="4628150"/>
              <a:ext cx="134475" cy="133525"/>
            </a:xfrm>
            <a:custGeom>
              <a:avLst/>
              <a:gdLst/>
              <a:ahLst/>
              <a:cxnLst/>
              <a:rect l="l" t="t" r="r" b="b"/>
              <a:pathLst>
                <a:path w="5379" h="5341" extrusionOk="0">
                  <a:moveTo>
                    <a:pt x="3671" y="1"/>
                  </a:moveTo>
                  <a:lnTo>
                    <a:pt x="2132" y="669"/>
                  </a:lnTo>
                  <a:cubicBezTo>
                    <a:pt x="2296" y="1374"/>
                    <a:pt x="1791" y="3636"/>
                    <a:pt x="1177" y="3706"/>
                  </a:cubicBezTo>
                  <a:cubicBezTo>
                    <a:pt x="1102" y="3696"/>
                    <a:pt x="1031" y="3692"/>
                    <a:pt x="965" y="3692"/>
                  </a:cubicBezTo>
                  <a:cubicBezTo>
                    <a:pt x="244" y="3692"/>
                    <a:pt x="1" y="4241"/>
                    <a:pt x="167" y="4478"/>
                  </a:cubicBezTo>
                  <a:cubicBezTo>
                    <a:pt x="167" y="4478"/>
                    <a:pt x="734" y="4936"/>
                    <a:pt x="1177" y="5127"/>
                  </a:cubicBezTo>
                  <a:cubicBezTo>
                    <a:pt x="1508" y="5270"/>
                    <a:pt x="1779" y="5340"/>
                    <a:pt x="2041" y="5340"/>
                  </a:cubicBezTo>
                  <a:cubicBezTo>
                    <a:pt x="2127" y="5340"/>
                    <a:pt x="2213" y="5332"/>
                    <a:pt x="2299" y="5317"/>
                  </a:cubicBezTo>
                  <a:cubicBezTo>
                    <a:pt x="3140" y="5165"/>
                    <a:pt x="3325" y="4341"/>
                    <a:pt x="3601" y="3808"/>
                  </a:cubicBezTo>
                  <a:cubicBezTo>
                    <a:pt x="3791" y="3439"/>
                    <a:pt x="4196" y="2959"/>
                    <a:pt x="4471" y="2647"/>
                  </a:cubicBezTo>
                  <a:cubicBezTo>
                    <a:pt x="4630" y="2470"/>
                    <a:pt x="4802" y="2308"/>
                    <a:pt x="4946" y="2114"/>
                  </a:cubicBezTo>
                  <a:cubicBezTo>
                    <a:pt x="5213" y="1753"/>
                    <a:pt x="5379" y="1265"/>
                    <a:pt x="5011" y="899"/>
                  </a:cubicBezTo>
                  <a:cubicBezTo>
                    <a:pt x="4924" y="811"/>
                    <a:pt x="4817" y="747"/>
                    <a:pt x="4710" y="687"/>
                  </a:cubicBezTo>
                  <a:cubicBezTo>
                    <a:pt x="4406" y="518"/>
                    <a:pt x="4002" y="418"/>
                    <a:pt x="367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488800" y="4043325"/>
              <a:ext cx="236650" cy="605725"/>
            </a:xfrm>
            <a:custGeom>
              <a:avLst/>
              <a:gdLst/>
              <a:ahLst/>
              <a:cxnLst/>
              <a:rect l="l" t="t" r="r" b="b"/>
              <a:pathLst>
                <a:path w="9466" h="24229" extrusionOk="0">
                  <a:moveTo>
                    <a:pt x="9135" y="0"/>
                  </a:moveTo>
                  <a:cubicBezTo>
                    <a:pt x="9134" y="0"/>
                    <a:pt x="9134" y="4"/>
                    <a:pt x="9136" y="13"/>
                  </a:cubicBezTo>
                  <a:lnTo>
                    <a:pt x="846" y="2612"/>
                  </a:lnTo>
                  <a:cubicBezTo>
                    <a:pt x="582" y="5720"/>
                    <a:pt x="0" y="8981"/>
                    <a:pt x="57" y="13681"/>
                  </a:cubicBezTo>
                  <a:cubicBezTo>
                    <a:pt x="72" y="14968"/>
                    <a:pt x="1669" y="17260"/>
                    <a:pt x="2937" y="19245"/>
                  </a:cubicBezTo>
                  <a:cubicBezTo>
                    <a:pt x="4205" y="21230"/>
                    <a:pt x="5731" y="24189"/>
                    <a:pt x="5731" y="24189"/>
                  </a:cubicBezTo>
                  <a:cubicBezTo>
                    <a:pt x="5870" y="24217"/>
                    <a:pt x="5997" y="24229"/>
                    <a:pt x="6115" y="24229"/>
                  </a:cubicBezTo>
                  <a:cubicBezTo>
                    <a:pt x="7035" y="24229"/>
                    <a:pt x="7332" y="23474"/>
                    <a:pt x="7332" y="23474"/>
                  </a:cubicBezTo>
                  <a:cubicBezTo>
                    <a:pt x="7332" y="23474"/>
                    <a:pt x="6053" y="19440"/>
                    <a:pt x="5652" y="18014"/>
                  </a:cubicBezTo>
                  <a:cubicBezTo>
                    <a:pt x="4775" y="14894"/>
                    <a:pt x="3479" y="13944"/>
                    <a:pt x="3479" y="13944"/>
                  </a:cubicBezTo>
                  <a:cubicBezTo>
                    <a:pt x="3479" y="13944"/>
                    <a:pt x="3794" y="12674"/>
                    <a:pt x="4132" y="11102"/>
                  </a:cubicBezTo>
                  <a:cubicBezTo>
                    <a:pt x="4528" y="9255"/>
                    <a:pt x="5365" y="5698"/>
                    <a:pt x="5365" y="5698"/>
                  </a:cubicBezTo>
                  <a:cubicBezTo>
                    <a:pt x="5365" y="5698"/>
                    <a:pt x="8444" y="4504"/>
                    <a:pt x="8971" y="2637"/>
                  </a:cubicBezTo>
                  <a:cubicBezTo>
                    <a:pt x="9465" y="889"/>
                    <a:pt x="9152" y="0"/>
                    <a:pt x="913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584400" y="4148675"/>
              <a:ext cx="103400" cy="206825"/>
            </a:xfrm>
            <a:custGeom>
              <a:avLst/>
              <a:gdLst/>
              <a:ahLst/>
              <a:cxnLst/>
              <a:rect l="l" t="t" r="r" b="b"/>
              <a:pathLst>
                <a:path w="4136" h="8273" extrusionOk="0">
                  <a:moveTo>
                    <a:pt x="4136" y="1"/>
                  </a:moveTo>
                  <a:cubicBezTo>
                    <a:pt x="3265" y="741"/>
                    <a:pt x="1544" y="1321"/>
                    <a:pt x="1544" y="1321"/>
                  </a:cubicBezTo>
                  <a:lnTo>
                    <a:pt x="1" y="8273"/>
                  </a:lnTo>
                  <a:cubicBezTo>
                    <a:pt x="1" y="8273"/>
                    <a:pt x="1636" y="2178"/>
                    <a:pt x="2259" y="1670"/>
                  </a:cubicBezTo>
                  <a:cubicBezTo>
                    <a:pt x="2995" y="1070"/>
                    <a:pt x="3825" y="607"/>
                    <a:pt x="4136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537750" y="3557025"/>
              <a:ext cx="159625" cy="180225"/>
            </a:xfrm>
            <a:custGeom>
              <a:avLst/>
              <a:gdLst/>
              <a:ahLst/>
              <a:cxnLst/>
              <a:rect l="l" t="t" r="r" b="b"/>
              <a:pathLst>
                <a:path w="6385" h="7209" extrusionOk="0">
                  <a:moveTo>
                    <a:pt x="3166" y="0"/>
                  </a:moveTo>
                  <a:cubicBezTo>
                    <a:pt x="1739" y="0"/>
                    <a:pt x="703" y="1065"/>
                    <a:pt x="411" y="2494"/>
                  </a:cubicBezTo>
                  <a:cubicBezTo>
                    <a:pt x="244" y="3250"/>
                    <a:pt x="0" y="4859"/>
                    <a:pt x="470" y="6095"/>
                  </a:cubicBezTo>
                  <a:cubicBezTo>
                    <a:pt x="735" y="6795"/>
                    <a:pt x="1061" y="7072"/>
                    <a:pt x="1684" y="7193"/>
                  </a:cubicBezTo>
                  <a:cubicBezTo>
                    <a:pt x="1740" y="7203"/>
                    <a:pt x="1811" y="7209"/>
                    <a:pt x="1894" y="7209"/>
                  </a:cubicBezTo>
                  <a:cubicBezTo>
                    <a:pt x="2545" y="7209"/>
                    <a:pt x="3956" y="6890"/>
                    <a:pt x="4483" y="6332"/>
                  </a:cubicBezTo>
                  <a:cubicBezTo>
                    <a:pt x="4588" y="6220"/>
                    <a:pt x="4762" y="5671"/>
                    <a:pt x="4762" y="5671"/>
                  </a:cubicBezTo>
                  <a:cubicBezTo>
                    <a:pt x="5546" y="5188"/>
                    <a:pt x="6107" y="4374"/>
                    <a:pt x="6209" y="3387"/>
                  </a:cubicBezTo>
                  <a:cubicBezTo>
                    <a:pt x="6384" y="1701"/>
                    <a:pt x="5161" y="192"/>
                    <a:pt x="3476" y="17"/>
                  </a:cubicBezTo>
                  <a:cubicBezTo>
                    <a:pt x="3371" y="6"/>
                    <a:pt x="3267" y="0"/>
                    <a:pt x="316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567925" y="3708175"/>
              <a:ext cx="129600" cy="94975"/>
            </a:xfrm>
            <a:custGeom>
              <a:avLst/>
              <a:gdLst/>
              <a:ahLst/>
              <a:cxnLst/>
              <a:rect l="l" t="t" r="r" b="b"/>
              <a:pathLst>
                <a:path w="5184" h="3799" extrusionOk="0">
                  <a:moveTo>
                    <a:pt x="3421" y="1"/>
                  </a:moveTo>
                  <a:lnTo>
                    <a:pt x="994" y="1145"/>
                  </a:lnTo>
                  <a:cubicBezTo>
                    <a:pt x="994" y="1145"/>
                    <a:pt x="1077" y="1613"/>
                    <a:pt x="1136" y="1914"/>
                  </a:cubicBezTo>
                  <a:cubicBezTo>
                    <a:pt x="1194" y="2214"/>
                    <a:pt x="1171" y="2373"/>
                    <a:pt x="573" y="2741"/>
                  </a:cubicBezTo>
                  <a:cubicBezTo>
                    <a:pt x="1" y="3093"/>
                    <a:pt x="1342" y="3798"/>
                    <a:pt x="2320" y="3798"/>
                  </a:cubicBezTo>
                  <a:cubicBezTo>
                    <a:pt x="2368" y="3798"/>
                    <a:pt x="2415" y="3797"/>
                    <a:pt x="2461" y="3793"/>
                  </a:cubicBezTo>
                  <a:cubicBezTo>
                    <a:pt x="3441" y="3718"/>
                    <a:pt x="4547" y="3127"/>
                    <a:pt x="4850" y="2490"/>
                  </a:cubicBezTo>
                  <a:cubicBezTo>
                    <a:pt x="5183" y="1790"/>
                    <a:pt x="5160" y="968"/>
                    <a:pt x="4745" y="968"/>
                  </a:cubicBezTo>
                  <a:cubicBezTo>
                    <a:pt x="4740" y="968"/>
                    <a:pt x="4735" y="968"/>
                    <a:pt x="4730" y="968"/>
                  </a:cubicBezTo>
                  <a:cubicBezTo>
                    <a:pt x="4326" y="987"/>
                    <a:pt x="3989" y="1062"/>
                    <a:pt x="3780" y="1062"/>
                  </a:cubicBezTo>
                  <a:cubicBezTo>
                    <a:pt x="3667" y="1062"/>
                    <a:pt x="3591" y="1040"/>
                    <a:pt x="3563" y="975"/>
                  </a:cubicBezTo>
                  <a:cubicBezTo>
                    <a:pt x="3502" y="833"/>
                    <a:pt x="3421" y="1"/>
                    <a:pt x="342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561175" y="3556975"/>
              <a:ext cx="141125" cy="175150"/>
            </a:xfrm>
            <a:custGeom>
              <a:avLst/>
              <a:gdLst/>
              <a:ahLst/>
              <a:cxnLst/>
              <a:rect l="l" t="t" r="r" b="b"/>
              <a:pathLst>
                <a:path w="5645" h="7006" extrusionOk="0">
                  <a:moveTo>
                    <a:pt x="2231" y="1"/>
                  </a:moveTo>
                  <a:cubicBezTo>
                    <a:pt x="1278" y="1"/>
                    <a:pt x="499" y="476"/>
                    <a:pt x="1" y="1217"/>
                  </a:cubicBezTo>
                  <a:cubicBezTo>
                    <a:pt x="1" y="1217"/>
                    <a:pt x="114" y="1444"/>
                    <a:pt x="288" y="1614"/>
                  </a:cubicBezTo>
                  <a:cubicBezTo>
                    <a:pt x="288" y="1614"/>
                    <a:pt x="149" y="2005"/>
                    <a:pt x="397" y="2283"/>
                  </a:cubicBezTo>
                  <a:cubicBezTo>
                    <a:pt x="575" y="2483"/>
                    <a:pt x="627" y="2765"/>
                    <a:pt x="587" y="3029"/>
                  </a:cubicBezTo>
                  <a:cubicBezTo>
                    <a:pt x="544" y="3317"/>
                    <a:pt x="510" y="3673"/>
                    <a:pt x="542" y="3987"/>
                  </a:cubicBezTo>
                  <a:cubicBezTo>
                    <a:pt x="585" y="4431"/>
                    <a:pt x="1003" y="4635"/>
                    <a:pt x="1003" y="4635"/>
                  </a:cubicBezTo>
                  <a:cubicBezTo>
                    <a:pt x="1003" y="4635"/>
                    <a:pt x="1063" y="3957"/>
                    <a:pt x="1232" y="3587"/>
                  </a:cubicBezTo>
                  <a:cubicBezTo>
                    <a:pt x="1318" y="3399"/>
                    <a:pt x="1530" y="3282"/>
                    <a:pt x="1747" y="3282"/>
                  </a:cubicBezTo>
                  <a:cubicBezTo>
                    <a:pt x="1953" y="3282"/>
                    <a:pt x="2164" y="3388"/>
                    <a:pt x="2276" y="3639"/>
                  </a:cubicBezTo>
                  <a:cubicBezTo>
                    <a:pt x="2508" y="4154"/>
                    <a:pt x="2433" y="4503"/>
                    <a:pt x="2216" y="4891"/>
                  </a:cubicBezTo>
                  <a:cubicBezTo>
                    <a:pt x="2028" y="5225"/>
                    <a:pt x="1843" y="5300"/>
                    <a:pt x="1714" y="5300"/>
                  </a:cubicBezTo>
                  <a:cubicBezTo>
                    <a:pt x="1611" y="5300"/>
                    <a:pt x="1544" y="5252"/>
                    <a:pt x="1544" y="5252"/>
                  </a:cubicBezTo>
                  <a:lnTo>
                    <a:pt x="1544" y="5252"/>
                  </a:lnTo>
                  <a:cubicBezTo>
                    <a:pt x="1414" y="5352"/>
                    <a:pt x="1793" y="6632"/>
                    <a:pt x="2112" y="6851"/>
                  </a:cubicBezTo>
                  <a:cubicBezTo>
                    <a:pt x="2276" y="6963"/>
                    <a:pt x="2452" y="7006"/>
                    <a:pt x="2629" y="7006"/>
                  </a:cubicBezTo>
                  <a:cubicBezTo>
                    <a:pt x="3070" y="7006"/>
                    <a:pt x="3513" y="6738"/>
                    <a:pt x="3757" y="6613"/>
                  </a:cubicBezTo>
                  <a:cubicBezTo>
                    <a:pt x="3962" y="6510"/>
                    <a:pt x="4413" y="5764"/>
                    <a:pt x="4413" y="5764"/>
                  </a:cubicBezTo>
                  <a:cubicBezTo>
                    <a:pt x="4965" y="4772"/>
                    <a:pt x="5208" y="4567"/>
                    <a:pt x="5422" y="3599"/>
                  </a:cubicBezTo>
                  <a:cubicBezTo>
                    <a:pt x="5645" y="2597"/>
                    <a:pt x="5556" y="1395"/>
                    <a:pt x="4689" y="1248"/>
                  </a:cubicBezTo>
                  <a:cubicBezTo>
                    <a:pt x="4178" y="553"/>
                    <a:pt x="3397" y="106"/>
                    <a:pt x="2539" y="17"/>
                  </a:cubicBezTo>
                  <a:cubicBezTo>
                    <a:pt x="2434" y="6"/>
                    <a:pt x="2332" y="1"/>
                    <a:pt x="223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507975" y="3728250"/>
              <a:ext cx="235725" cy="405175"/>
            </a:xfrm>
            <a:custGeom>
              <a:avLst/>
              <a:gdLst/>
              <a:ahLst/>
              <a:cxnLst/>
              <a:rect l="l" t="t" r="r" b="b"/>
              <a:pathLst>
                <a:path w="9429" h="16207" extrusionOk="0">
                  <a:moveTo>
                    <a:pt x="7513" y="1"/>
                  </a:moveTo>
                  <a:cubicBezTo>
                    <a:pt x="7502" y="1"/>
                    <a:pt x="7490" y="1"/>
                    <a:pt x="7478" y="1"/>
                  </a:cubicBezTo>
                  <a:cubicBezTo>
                    <a:pt x="6783" y="20"/>
                    <a:pt x="6060" y="247"/>
                    <a:pt x="6060" y="247"/>
                  </a:cubicBezTo>
                  <a:cubicBezTo>
                    <a:pt x="6234" y="678"/>
                    <a:pt x="6022" y="1017"/>
                    <a:pt x="4849" y="1385"/>
                  </a:cubicBezTo>
                  <a:cubicBezTo>
                    <a:pt x="4377" y="1533"/>
                    <a:pt x="4068" y="1578"/>
                    <a:pt x="3867" y="1578"/>
                  </a:cubicBezTo>
                  <a:cubicBezTo>
                    <a:pt x="3569" y="1578"/>
                    <a:pt x="3509" y="1480"/>
                    <a:pt x="3509" y="1480"/>
                  </a:cubicBezTo>
                  <a:cubicBezTo>
                    <a:pt x="3509" y="1480"/>
                    <a:pt x="1791" y="2263"/>
                    <a:pt x="1231" y="2654"/>
                  </a:cubicBezTo>
                  <a:cubicBezTo>
                    <a:pt x="526" y="3146"/>
                    <a:pt x="216" y="4569"/>
                    <a:pt x="120" y="6972"/>
                  </a:cubicBezTo>
                  <a:cubicBezTo>
                    <a:pt x="10" y="9752"/>
                    <a:pt x="0" y="14666"/>
                    <a:pt x="94" y="15377"/>
                  </a:cubicBezTo>
                  <a:cubicBezTo>
                    <a:pt x="94" y="15377"/>
                    <a:pt x="1188" y="16206"/>
                    <a:pt x="2701" y="16206"/>
                  </a:cubicBezTo>
                  <a:cubicBezTo>
                    <a:pt x="2810" y="16206"/>
                    <a:pt x="2921" y="16202"/>
                    <a:pt x="3034" y="16193"/>
                  </a:cubicBezTo>
                  <a:cubicBezTo>
                    <a:pt x="4717" y="16054"/>
                    <a:pt x="7794" y="14484"/>
                    <a:pt x="8483" y="13334"/>
                  </a:cubicBezTo>
                  <a:cubicBezTo>
                    <a:pt x="8549" y="11078"/>
                    <a:pt x="8558" y="9381"/>
                    <a:pt x="8611" y="8464"/>
                  </a:cubicBezTo>
                  <a:cubicBezTo>
                    <a:pt x="8812" y="5129"/>
                    <a:pt x="9428" y="4357"/>
                    <a:pt x="8989" y="2222"/>
                  </a:cubicBezTo>
                  <a:cubicBezTo>
                    <a:pt x="8634" y="490"/>
                    <a:pt x="8190" y="1"/>
                    <a:pt x="751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205100" y="3795050"/>
              <a:ext cx="381825" cy="345600"/>
            </a:xfrm>
            <a:custGeom>
              <a:avLst/>
              <a:gdLst/>
              <a:ahLst/>
              <a:cxnLst/>
              <a:rect l="l" t="t" r="r" b="b"/>
              <a:pathLst>
                <a:path w="15273" h="13824" extrusionOk="0">
                  <a:moveTo>
                    <a:pt x="14092" y="0"/>
                  </a:moveTo>
                  <a:cubicBezTo>
                    <a:pt x="14080" y="0"/>
                    <a:pt x="14069" y="0"/>
                    <a:pt x="14058" y="1"/>
                  </a:cubicBezTo>
                  <a:cubicBezTo>
                    <a:pt x="13447" y="19"/>
                    <a:pt x="12934" y="149"/>
                    <a:pt x="12449" y="1073"/>
                  </a:cubicBezTo>
                  <a:cubicBezTo>
                    <a:pt x="11965" y="1997"/>
                    <a:pt x="10984" y="4393"/>
                    <a:pt x="10053" y="5934"/>
                  </a:cubicBezTo>
                  <a:cubicBezTo>
                    <a:pt x="9595" y="6692"/>
                    <a:pt x="8302" y="8285"/>
                    <a:pt x="7011" y="9200"/>
                  </a:cubicBezTo>
                  <a:cubicBezTo>
                    <a:pt x="5915" y="9977"/>
                    <a:pt x="4668" y="10682"/>
                    <a:pt x="4177" y="10747"/>
                  </a:cubicBezTo>
                  <a:cubicBezTo>
                    <a:pt x="4041" y="10765"/>
                    <a:pt x="3929" y="10774"/>
                    <a:pt x="3824" y="10774"/>
                  </a:cubicBezTo>
                  <a:cubicBezTo>
                    <a:pt x="3581" y="10774"/>
                    <a:pt x="3385" y="10726"/>
                    <a:pt x="3053" y="10639"/>
                  </a:cubicBezTo>
                  <a:cubicBezTo>
                    <a:pt x="2515" y="10497"/>
                    <a:pt x="2147" y="10553"/>
                    <a:pt x="1759" y="10483"/>
                  </a:cubicBezTo>
                  <a:cubicBezTo>
                    <a:pt x="1583" y="10451"/>
                    <a:pt x="1489" y="10426"/>
                    <a:pt x="1431" y="10426"/>
                  </a:cubicBezTo>
                  <a:cubicBezTo>
                    <a:pt x="1362" y="10426"/>
                    <a:pt x="1344" y="10462"/>
                    <a:pt x="1297" y="10568"/>
                  </a:cubicBezTo>
                  <a:cubicBezTo>
                    <a:pt x="1211" y="10764"/>
                    <a:pt x="1489" y="11098"/>
                    <a:pt x="1846" y="11223"/>
                  </a:cubicBezTo>
                  <a:cubicBezTo>
                    <a:pt x="2222" y="11354"/>
                    <a:pt x="2485" y="11297"/>
                    <a:pt x="2553" y="11355"/>
                  </a:cubicBezTo>
                  <a:cubicBezTo>
                    <a:pt x="2622" y="11416"/>
                    <a:pt x="2312" y="11522"/>
                    <a:pt x="1863" y="11588"/>
                  </a:cubicBezTo>
                  <a:cubicBezTo>
                    <a:pt x="1716" y="11609"/>
                    <a:pt x="1581" y="11617"/>
                    <a:pt x="1456" y="11617"/>
                  </a:cubicBezTo>
                  <a:cubicBezTo>
                    <a:pt x="1054" y="11617"/>
                    <a:pt x="757" y="11533"/>
                    <a:pt x="510" y="11531"/>
                  </a:cubicBezTo>
                  <a:cubicBezTo>
                    <a:pt x="507" y="11531"/>
                    <a:pt x="504" y="11531"/>
                    <a:pt x="500" y="11531"/>
                  </a:cubicBezTo>
                  <a:cubicBezTo>
                    <a:pt x="149" y="11531"/>
                    <a:pt x="172" y="11814"/>
                    <a:pt x="293" y="11912"/>
                  </a:cubicBezTo>
                  <a:cubicBezTo>
                    <a:pt x="414" y="12012"/>
                    <a:pt x="607" y="12151"/>
                    <a:pt x="1115" y="12238"/>
                  </a:cubicBezTo>
                  <a:cubicBezTo>
                    <a:pt x="1515" y="12306"/>
                    <a:pt x="1975" y="12313"/>
                    <a:pt x="2152" y="12313"/>
                  </a:cubicBezTo>
                  <a:cubicBezTo>
                    <a:pt x="2200" y="12313"/>
                    <a:pt x="2227" y="12313"/>
                    <a:pt x="2227" y="12313"/>
                  </a:cubicBezTo>
                  <a:lnTo>
                    <a:pt x="2227" y="12313"/>
                  </a:lnTo>
                  <a:cubicBezTo>
                    <a:pt x="1947" y="12401"/>
                    <a:pt x="1654" y="12455"/>
                    <a:pt x="1360" y="12475"/>
                  </a:cubicBezTo>
                  <a:cubicBezTo>
                    <a:pt x="1179" y="12488"/>
                    <a:pt x="1033" y="12492"/>
                    <a:pt x="907" y="12492"/>
                  </a:cubicBezTo>
                  <a:cubicBezTo>
                    <a:pt x="758" y="12492"/>
                    <a:pt x="639" y="12487"/>
                    <a:pt x="529" y="12487"/>
                  </a:cubicBezTo>
                  <a:cubicBezTo>
                    <a:pt x="446" y="12487"/>
                    <a:pt x="368" y="12490"/>
                    <a:pt x="286" y="12500"/>
                  </a:cubicBezTo>
                  <a:cubicBezTo>
                    <a:pt x="0" y="12535"/>
                    <a:pt x="179" y="12979"/>
                    <a:pt x="495" y="13053"/>
                  </a:cubicBezTo>
                  <a:cubicBezTo>
                    <a:pt x="698" y="13100"/>
                    <a:pt x="975" y="13133"/>
                    <a:pt x="1271" y="13133"/>
                  </a:cubicBezTo>
                  <a:cubicBezTo>
                    <a:pt x="1344" y="13133"/>
                    <a:pt x="1418" y="13131"/>
                    <a:pt x="1492" y="13126"/>
                  </a:cubicBezTo>
                  <a:cubicBezTo>
                    <a:pt x="1868" y="13105"/>
                    <a:pt x="2488" y="13013"/>
                    <a:pt x="2488" y="13013"/>
                  </a:cubicBezTo>
                  <a:lnTo>
                    <a:pt x="2488" y="13013"/>
                  </a:lnTo>
                  <a:cubicBezTo>
                    <a:pt x="1923" y="13260"/>
                    <a:pt x="1447" y="13258"/>
                    <a:pt x="1163" y="13285"/>
                  </a:cubicBezTo>
                  <a:cubicBezTo>
                    <a:pt x="877" y="13312"/>
                    <a:pt x="757" y="13424"/>
                    <a:pt x="824" y="13583"/>
                  </a:cubicBezTo>
                  <a:cubicBezTo>
                    <a:pt x="877" y="13710"/>
                    <a:pt x="1099" y="13811"/>
                    <a:pt x="1721" y="13823"/>
                  </a:cubicBezTo>
                  <a:cubicBezTo>
                    <a:pt x="1732" y="13823"/>
                    <a:pt x="1744" y="13823"/>
                    <a:pt x="1756" y="13823"/>
                  </a:cubicBezTo>
                  <a:cubicBezTo>
                    <a:pt x="2375" y="13823"/>
                    <a:pt x="3192" y="13562"/>
                    <a:pt x="3830" y="13205"/>
                  </a:cubicBezTo>
                  <a:cubicBezTo>
                    <a:pt x="4478" y="12841"/>
                    <a:pt x="4707" y="12640"/>
                    <a:pt x="5064" y="12492"/>
                  </a:cubicBezTo>
                  <a:cubicBezTo>
                    <a:pt x="6376" y="11945"/>
                    <a:pt x="7413" y="11502"/>
                    <a:pt x="8570" y="10675"/>
                  </a:cubicBezTo>
                  <a:cubicBezTo>
                    <a:pt x="10225" y="9491"/>
                    <a:pt x="11258" y="8278"/>
                    <a:pt x="11834" y="7469"/>
                  </a:cubicBezTo>
                  <a:cubicBezTo>
                    <a:pt x="13026" y="5798"/>
                    <a:pt x="14220" y="3416"/>
                    <a:pt x="14752" y="2009"/>
                  </a:cubicBezTo>
                  <a:cubicBezTo>
                    <a:pt x="15273" y="624"/>
                    <a:pt x="14792" y="0"/>
                    <a:pt x="1409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472750" y="3790300"/>
              <a:ext cx="116600" cy="150525"/>
            </a:xfrm>
            <a:custGeom>
              <a:avLst/>
              <a:gdLst/>
              <a:ahLst/>
              <a:cxnLst/>
              <a:rect l="l" t="t" r="r" b="b"/>
              <a:pathLst>
                <a:path w="4664" h="6021" extrusionOk="0">
                  <a:moveTo>
                    <a:pt x="3177" y="1"/>
                  </a:moveTo>
                  <a:cubicBezTo>
                    <a:pt x="2733" y="1"/>
                    <a:pt x="2282" y="230"/>
                    <a:pt x="1858" y="842"/>
                  </a:cubicBezTo>
                  <a:cubicBezTo>
                    <a:pt x="1182" y="1820"/>
                    <a:pt x="251" y="3968"/>
                    <a:pt x="1" y="4518"/>
                  </a:cubicBezTo>
                  <a:cubicBezTo>
                    <a:pt x="1" y="4518"/>
                    <a:pt x="87" y="4974"/>
                    <a:pt x="1040" y="5492"/>
                  </a:cubicBezTo>
                  <a:cubicBezTo>
                    <a:pt x="1992" y="6012"/>
                    <a:pt x="2477" y="6020"/>
                    <a:pt x="2477" y="6020"/>
                  </a:cubicBezTo>
                  <a:cubicBezTo>
                    <a:pt x="2477" y="6020"/>
                    <a:pt x="3773" y="3554"/>
                    <a:pt x="4157" y="2552"/>
                  </a:cubicBezTo>
                  <a:cubicBezTo>
                    <a:pt x="4542" y="1549"/>
                    <a:pt x="4664" y="578"/>
                    <a:pt x="3952" y="211"/>
                  </a:cubicBezTo>
                  <a:cubicBezTo>
                    <a:pt x="3701" y="82"/>
                    <a:pt x="3440" y="1"/>
                    <a:pt x="3177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470625" y="3894100"/>
              <a:ext cx="69650" cy="50100"/>
            </a:xfrm>
            <a:custGeom>
              <a:avLst/>
              <a:gdLst/>
              <a:ahLst/>
              <a:cxnLst/>
              <a:rect l="l" t="t" r="r" b="b"/>
              <a:pathLst>
                <a:path w="2786" h="2004" extrusionOk="0">
                  <a:moveTo>
                    <a:pt x="249" y="0"/>
                  </a:moveTo>
                  <a:lnTo>
                    <a:pt x="0" y="500"/>
                  </a:lnTo>
                  <a:cubicBezTo>
                    <a:pt x="0" y="500"/>
                    <a:pt x="101" y="904"/>
                    <a:pt x="1035" y="1460"/>
                  </a:cubicBezTo>
                  <a:cubicBezTo>
                    <a:pt x="1926" y="1991"/>
                    <a:pt x="2462" y="2003"/>
                    <a:pt x="2510" y="2003"/>
                  </a:cubicBezTo>
                  <a:cubicBezTo>
                    <a:pt x="2512" y="2003"/>
                    <a:pt x="2513" y="2003"/>
                    <a:pt x="2513" y="2003"/>
                  </a:cubicBezTo>
                  <a:lnTo>
                    <a:pt x="2786" y="1437"/>
                  </a:lnTo>
                  <a:cubicBezTo>
                    <a:pt x="2786" y="1437"/>
                    <a:pt x="2060" y="1349"/>
                    <a:pt x="1329" y="902"/>
                  </a:cubicBezTo>
                  <a:cubicBezTo>
                    <a:pt x="928" y="657"/>
                    <a:pt x="563" y="353"/>
                    <a:pt x="2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563900" y="3768725"/>
              <a:ext cx="53400" cy="26200"/>
            </a:xfrm>
            <a:custGeom>
              <a:avLst/>
              <a:gdLst/>
              <a:ahLst/>
              <a:cxnLst/>
              <a:rect l="l" t="t" r="r" b="b"/>
              <a:pathLst>
                <a:path w="2136" h="1048" extrusionOk="0">
                  <a:moveTo>
                    <a:pt x="1050" y="1"/>
                  </a:moveTo>
                  <a:cubicBezTo>
                    <a:pt x="962" y="1"/>
                    <a:pt x="880" y="16"/>
                    <a:pt x="812" y="51"/>
                  </a:cubicBezTo>
                  <a:lnTo>
                    <a:pt x="0" y="471"/>
                  </a:lnTo>
                  <a:cubicBezTo>
                    <a:pt x="0" y="471"/>
                    <a:pt x="939" y="559"/>
                    <a:pt x="1140" y="1047"/>
                  </a:cubicBezTo>
                  <a:cubicBezTo>
                    <a:pt x="1140" y="1047"/>
                    <a:pt x="1977" y="970"/>
                    <a:pt x="2135" y="390"/>
                  </a:cubicBezTo>
                  <a:cubicBezTo>
                    <a:pt x="2135" y="390"/>
                    <a:pt x="1502" y="1"/>
                    <a:pt x="1050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659450" y="3728950"/>
              <a:ext cx="44400" cy="32300"/>
            </a:xfrm>
            <a:custGeom>
              <a:avLst/>
              <a:gdLst/>
              <a:ahLst/>
              <a:cxnLst/>
              <a:rect l="l" t="t" r="r" b="b"/>
              <a:pathLst>
                <a:path w="1776" h="1292" extrusionOk="0">
                  <a:moveTo>
                    <a:pt x="681" y="0"/>
                  </a:moveTo>
                  <a:cubicBezTo>
                    <a:pt x="280" y="0"/>
                    <a:pt x="1" y="219"/>
                    <a:pt x="1" y="219"/>
                  </a:cubicBezTo>
                  <a:cubicBezTo>
                    <a:pt x="1" y="219"/>
                    <a:pt x="539" y="879"/>
                    <a:pt x="607" y="1291"/>
                  </a:cubicBezTo>
                  <a:lnTo>
                    <a:pt x="1775" y="1273"/>
                  </a:lnTo>
                  <a:cubicBezTo>
                    <a:pt x="1775" y="1273"/>
                    <a:pt x="1398" y="119"/>
                    <a:pt x="888" y="20"/>
                  </a:cubicBezTo>
                  <a:cubicBezTo>
                    <a:pt x="816" y="6"/>
                    <a:pt x="747" y="0"/>
                    <a:pt x="68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556575" y="3755525"/>
              <a:ext cx="227300" cy="291775"/>
            </a:xfrm>
            <a:custGeom>
              <a:avLst/>
              <a:gdLst/>
              <a:ahLst/>
              <a:cxnLst/>
              <a:rect l="l" t="t" r="r" b="b"/>
              <a:pathLst>
                <a:path w="9092" h="11671" extrusionOk="0">
                  <a:moveTo>
                    <a:pt x="5278" y="0"/>
                  </a:moveTo>
                  <a:cubicBezTo>
                    <a:pt x="5116" y="0"/>
                    <a:pt x="4947" y="23"/>
                    <a:pt x="4771" y="71"/>
                  </a:cubicBezTo>
                  <a:cubicBezTo>
                    <a:pt x="3294" y="479"/>
                    <a:pt x="1500" y="1116"/>
                    <a:pt x="1112" y="2066"/>
                  </a:cubicBezTo>
                  <a:cubicBezTo>
                    <a:pt x="726" y="3017"/>
                    <a:pt x="1" y="9030"/>
                    <a:pt x="893" y="10208"/>
                  </a:cubicBezTo>
                  <a:cubicBezTo>
                    <a:pt x="1745" y="11333"/>
                    <a:pt x="2766" y="11671"/>
                    <a:pt x="3695" y="11671"/>
                  </a:cubicBezTo>
                  <a:cubicBezTo>
                    <a:pt x="3740" y="11671"/>
                    <a:pt x="3785" y="11670"/>
                    <a:pt x="3830" y="11668"/>
                  </a:cubicBezTo>
                  <a:cubicBezTo>
                    <a:pt x="4794" y="11637"/>
                    <a:pt x="7625" y="10439"/>
                    <a:pt x="8376" y="9064"/>
                  </a:cubicBezTo>
                  <a:cubicBezTo>
                    <a:pt x="9091" y="7759"/>
                    <a:pt x="8265" y="0"/>
                    <a:pt x="5278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2662850" y="3902850"/>
              <a:ext cx="100650" cy="111350"/>
            </a:xfrm>
            <a:custGeom>
              <a:avLst/>
              <a:gdLst/>
              <a:ahLst/>
              <a:cxnLst/>
              <a:rect l="l" t="t" r="r" b="b"/>
              <a:pathLst>
                <a:path w="4026" h="4454" extrusionOk="0">
                  <a:moveTo>
                    <a:pt x="3508" y="0"/>
                  </a:moveTo>
                  <a:cubicBezTo>
                    <a:pt x="2883" y="0"/>
                    <a:pt x="297" y="1260"/>
                    <a:pt x="0" y="1824"/>
                  </a:cubicBezTo>
                  <a:cubicBezTo>
                    <a:pt x="0" y="1824"/>
                    <a:pt x="191" y="3864"/>
                    <a:pt x="234" y="4345"/>
                  </a:cubicBezTo>
                  <a:cubicBezTo>
                    <a:pt x="241" y="4420"/>
                    <a:pt x="315" y="4454"/>
                    <a:pt x="437" y="4454"/>
                  </a:cubicBezTo>
                  <a:cubicBezTo>
                    <a:pt x="1098" y="4454"/>
                    <a:pt x="3169" y="3465"/>
                    <a:pt x="3654" y="2731"/>
                  </a:cubicBezTo>
                  <a:cubicBezTo>
                    <a:pt x="4025" y="2170"/>
                    <a:pt x="3746" y="429"/>
                    <a:pt x="3641" y="58"/>
                  </a:cubicBezTo>
                  <a:cubicBezTo>
                    <a:pt x="3630" y="18"/>
                    <a:pt x="3583" y="0"/>
                    <a:pt x="350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556575" y="3801025"/>
              <a:ext cx="93650" cy="243025"/>
            </a:xfrm>
            <a:custGeom>
              <a:avLst/>
              <a:gdLst/>
              <a:ahLst/>
              <a:cxnLst/>
              <a:rect l="l" t="t" r="r" b="b"/>
              <a:pathLst>
                <a:path w="3746" h="9721" extrusionOk="0">
                  <a:moveTo>
                    <a:pt x="1488" y="1"/>
                  </a:moveTo>
                  <a:cubicBezTo>
                    <a:pt x="1392" y="1"/>
                    <a:pt x="1300" y="20"/>
                    <a:pt x="1214" y="54"/>
                  </a:cubicBezTo>
                  <a:cubicBezTo>
                    <a:pt x="1174" y="116"/>
                    <a:pt x="1140" y="179"/>
                    <a:pt x="1112" y="246"/>
                  </a:cubicBezTo>
                  <a:cubicBezTo>
                    <a:pt x="726" y="1195"/>
                    <a:pt x="1" y="7210"/>
                    <a:pt x="893" y="8388"/>
                  </a:cubicBezTo>
                  <a:cubicBezTo>
                    <a:pt x="1449" y="9121"/>
                    <a:pt x="2076" y="9519"/>
                    <a:pt x="2704" y="9708"/>
                  </a:cubicBezTo>
                  <a:cubicBezTo>
                    <a:pt x="2760" y="9717"/>
                    <a:pt x="2814" y="9721"/>
                    <a:pt x="2865" y="9721"/>
                  </a:cubicBezTo>
                  <a:cubicBezTo>
                    <a:pt x="3454" y="9721"/>
                    <a:pt x="3746" y="9170"/>
                    <a:pt x="3715" y="8388"/>
                  </a:cubicBezTo>
                  <a:cubicBezTo>
                    <a:pt x="3682" y="7499"/>
                    <a:pt x="3304" y="4194"/>
                    <a:pt x="2905" y="2199"/>
                  </a:cubicBezTo>
                  <a:cubicBezTo>
                    <a:pt x="2570" y="525"/>
                    <a:pt x="1985" y="1"/>
                    <a:pt x="148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629175" y="3841375"/>
              <a:ext cx="121650" cy="48250"/>
            </a:xfrm>
            <a:custGeom>
              <a:avLst/>
              <a:gdLst/>
              <a:ahLst/>
              <a:cxnLst/>
              <a:rect l="l" t="t" r="r" b="b"/>
              <a:pathLst>
                <a:path w="4866" h="1930" extrusionOk="0">
                  <a:moveTo>
                    <a:pt x="4866" y="1"/>
                  </a:moveTo>
                  <a:lnTo>
                    <a:pt x="4866" y="1"/>
                  </a:lnTo>
                  <a:cubicBezTo>
                    <a:pt x="4490" y="507"/>
                    <a:pt x="3204" y="1103"/>
                    <a:pt x="1800" y="1406"/>
                  </a:cubicBezTo>
                  <a:cubicBezTo>
                    <a:pt x="1561" y="1457"/>
                    <a:pt x="1352" y="1480"/>
                    <a:pt x="1171" y="1480"/>
                  </a:cubicBezTo>
                  <a:cubicBezTo>
                    <a:pt x="286" y="1480"/>
                    <a:pt x="39" y="943"/>
                    <a:pt x="1" y="585"/>
                  </a:cubicBezTo>
                  <a:lnTo>
                    <a:pt x="1" y="585"/>
                  </a:lnTo>
                  <a:cubicBezTo>
                    <a:pt x="69" y="1534"/>
                    <a:pt x="526" y="1929"/>
                    <a:pt x="1275" y="1929"/>
                  </a:cubicBezTo>
                  <a:cubicBezTo>
                    <a:pt x="1726" y="1929"/>
                    <a:pt x="2284" y="1785"/>
                    <a:pt x="2928" y="1533"/>
                  </a:cubicBezTo>
                  <a:cubicBezTo>
                    <a:pt x="4639" y="861"/>
                    <a:pt x="4866" y="1"/>
                    <a:pt x="48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593475" y="4200975"/>
              <a:ext cx="628275" cy="362750"/>
            </a:xfrm>
            <a:custGeom>
              <a:avLst/>
              <a:gdLst/>
              <a:ahLst/>
              <a:cxnLst/>
              <a:rect l="l" t="t" r="r" b="b"/>
              <a:pathLst>
                <a:path w="25131" h="14510" extrusionOk="0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850475" y="3803125"/>
              <a:ext cx="372150" cy="307475"/>
            </a:xfrm>
            <a:custGeom>
              <a:avLst/>
              <a:gdLst/>
              <a:ahLst/>
              <a:cxnLst/>
              <a:rect l="l" t="t" r="r" b="b"/>
              <a:pathLst>
                <a:path w="14886" h="12299" extrusionOk="0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851200" y="3797875"/>
              <a:ext cx="147675" cy="184950"/>
            </a:xfrm>
            <a:custGeom>
              <a:avLst/>
              <a:gdLst/>
              <a:ahLst/>
              <a:cxnLst/>
              <a:rect l="l" t="t" r="r" b="b"/>
              <a:pathLst>
                <a:path w="5907" h="7398" extrusionOk="0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932675" y="3934475"/>
              <a:ext cx="83875" cy="73325"/>
            </a:xfrm>
            <a:custGeom>
              <a:avLst/>
              <a:gdLst/>
              <a:ahLst/>
              <a:cxnLst/>
              <a:rect l="l" t="t" r="r" b="b"/>
              <a:pathLst>
                <a:path w="3355" h="2933" extrusionOk="0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652275" y="4110575"/>
              <a:ext cx="517950" cy="269325"/>
            </a:xfrm>
            <a:custGeom>
              <a:avLst/>
              <a:gdLst/>
              <a:ahLst/>
              <a:cxnLst/>
              <a:rect l="l" t="t" r="r" b="b"/>
              <a:pathLst>
                <a:path w="20718" h="10773" extrusionOk="0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855825" y="4366350"/>
              <a:ext cx="77425" cy="168100"/>
            </a:xfrm>
            <a:custGeom>
              <a:avLst/>
              <a:gdLst/>
              <a:ahLst/>
              <a:cxnLst/>
              <a:rect l="l" t="t" r="r" b="b"/>
              <a:pathLst>
                <a:path w="3097" h="6724" extrusionOk="0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895050" y="4140250"/>
              <a:ext cx="277825" cy="257200"/>
            </a:xfrm>
            <a:custGeom>
              <a:avLst/>
              <a:gdLst/>
              <a:ahLst/>
              <a:cxnLst/>
              <a:rect l="l" t="t" r="r" b="b"/>
              <a:pathLst>
                <a:path w="11113" h="10288" extrusionOk="0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967850" y="4162450"/>
              <a:ext cx="85775" cy="69700"/>
            </a:xfrm>
            <a:custGeom>
              <a:avLst/>
              <a:gdLst/>
              <a:ahLst/>
              <a:cxnLst/>
              <a:rect l="l" t="t" r="r" b="b"/>
              <a:pathLst>
                <a:path w="3431" h="2788" extrusionOk="0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899975" y="4347675"/>
              <a:ext cx="83975" cy="49800"/>
            </a:xfrm>
            <a:custGeom>
              <a:avLst/>
              <a:gdLst/>
              <a:ahLst/>
              <a:cxnLst/>
              <a:rect l="l" t="t" r="r" b="b"/>
              <a:pathLst>
                <a:path w="3359" h="1992" extrusionOk="0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737375" y="3783475"/>
              <a:ext cx="145125" cy="134675"/>
            </a:xfrm>
            <a:custGeom>
              <a:avLst/>
              <a:gdLst/>
              <a:ahLst/>
              <a:cxnLst/>
              <a:rect l="l" t="t" r="r" b="b"/>
              <a:pathLst>
                <a:path w="5805" h="5387" extrusionOk="0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771375" y="3783475"/>
              <a:ext cx="88200" cy="63675"/>
            </a:xfrm>
            <a:custGeom>
              <a:avLst/>
              <a:gdLst/>
              <a:ahLst/>
              <a:cxnLst/>
              <a:rect l="l" t="t" r="r" b="b"/>
              <a:pathLst>
                <a:path w="3528" h="2547" extrusionOk="0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703875" y="3801175"/>
              <a:ext cx="236700" cy="426100"/>
            </a:xfrm>
            <a:custGeom>
              <a:avLst/>
              <a:gdLst/>
              <a:ahLst/>
              <a:cxnLst/>
              <a:rect l="l" t="t" r="r" b="b"/>
              <a:pathLst>
                <a:path w="9468" h="17044" extrusionOk="0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846775" y="3799350"/>
              <a:ext cx="90825" cy="394800"/>
            </a:xfrm>
            <a:custGeom>
              <a:avLst/>
              <a:gdLst/>
              <a:ahLst/>
              <a:cxnLst/>
              <a:rect l="l" t="t" r="r" b="b"/>
              <a:pathLst>
                <a:path w="3633" h="15792" extrusionOk="0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837200" y="3799350"/>
              <a:ext cx="79850" cy="180300"/>
            </a:xfrm>
            <a:custGeom>
              <a:avLst/>
              <a:gdLst/>
              <a:ahLst/>
              <a:cxnLst/>
              <a:rect l="l" t="t" r="r" b="b"/>
              <a:pathLst>
                <a:path w="3194" h="7212" extrusionOk="0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692100" y="3837700"/>
              <a:ext cx="132250" cy="412075"/>
            </a:xfrm>
            <a:custGeom>
              <a:avLst/>
              <a:gdLst/>
              <a:ahLst/>
              <a:cxnLst/>
              <a:rect l="l" t="t" r="r" b="b"/>
              <a:pathLst>
                <a:path w="5290" h="16483" extrusionOk="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748975" y="3822100"/>
              <a:ext cx="78800" cy="192225"/>
            </a:xfrm>
            <a:custGeom>
              <a:avLst/>
              <a:gdLst/>
              <a:ahLst/>
              <a:cxnLst/>
              <a:rect l="l" t="t" r="r" b="b"/>
              <a:pathLst>
                <a:path w="3152" h="7689" extrusionOk="0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735625" y="3643700"/>
              <a:ext cx="155650" cy="181725"/>
            </a:xfrm>
            <a:custGeom>
              <a:avLst/>
              <a:gdLst/>
              <a:ahLst/>
              <a:cxnLst/>
              <a:rect l="l" t="t" r="r" b="b"/>
              <a:pathLst>
                <a:path w="6226" h="7269" extrusionOk="0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733600" y="3643725"/>
              <a:ext cx="144475" cy="139775"/>
            </a:xfrm>
            <a:custGeom>
              <a:avLst/>
              <a:gdLst/>
              <a:ahLst/>
              <a:cxnLst/>
              <a:rect l="l" t="t" r="r" b="b"/>
              <a:pathLst>
                <a:path w="5779" h="5591" extrusionOk="0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3745275" y="3636400"/>
              <a:ext cx="166125" cy="66300"/>
            </a:xfrm>
            <a:custGeom>
              <a:avLst/>
              <a:gdLst/>
              <a:ahLst/>
              <a:cxnLst/>
              <a:rect l="l" t="t" r="r" b="b"/>
              <a:pathLst>
                <a:path w="6645" h="2652" extrusionOk="0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613775" y="3878425"/>
              <a:ext cx="140825" cy="447375"/>
            </a:xfrm>
            <a:custGeom>
              <a:avLst/>
              <a:gdLst/>
              <a:ahLst/>
              <a:cxnLst/>
              <a:rect l="l" t="t" r="r" b="b"/>
              <a:pathLst>
                <a:path w="5633" h="17895" extrusionOk="0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732000" y="3737900"/>
              <a:ext cx="39400" cy="49800"/>
            </a:xfrm>
            <a:custGeom>
              <a:avLst/>
              <a:gdLst/>
              <a:ahLst/>
              <a:cxnLst/>
              <a:rect l="l" t="t" r="r" b="b"/>
              <a:pathLst>
                <a:path w="1576" h="1992" extrusionOk="0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991950" y="4273875"/>
              <a:ext cx="155575" cy="98650"/>
            </a:xfrm>
            <a:custGeom>
              <a:avLst/>
              <a:gdLst/>
              <a:ahLst/>
              <a:cxnLst/>
              <a:rect l="l" t="t" r="r" b="b"/>
              <a:pathLst>
                <a:path w="6223" h="3946" extrusionOk="0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642550" y="4294750"/>
              <a:ext cx="371275" cy="121275"/>
            </a:xfrm>
            <a:custGeom>
              <a:avLst/>
              <a:gdLst/>
              <a:ahLst/>
              <a:cxnLst/>
              <a:rect l="l" t="t" r="r" b="b"/>
              <a:pathLst>
                <a:path w="14851" h="4851" extrusionOk="0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628675" y="3874200"/>
              <a:ext cx="128050" cy="187875"/>
            </a:xfrm>
            <a:custGeom>
              <a:avLst/>
              <a:gdLst/>
              <a:ahLst/>
              <a:cxnLst/>
              <a:rect l="l" t="t" r="r" b="b"/>
              <a:pathLst>
                <a:path w="5122" h="7515" extrusionOk="0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619375" y="4023750"/>
              <a:ext cx="80550" cy="66925"/>
            </a:xfrm>
            <a:custGeom>
              <a:avLst/>
              <a:gdLst/>
              <a:ahLst/>
              <a:cxnLst/>
              <a:rect l="l" t="t" r="r" b="b"/>
              <a:pathLst>
                <a:path w="3222" h="2677" extrusionOk="0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746350" y="4130925"/>
              <a:ext cx="377125" cy="216550"/>
            </a:xfrm>
            <a:custGeom>
              <a:avLst/>
              <a:gdLst/>
              <a:ahLst/>
              <a:cxnLst/>
              <a:rect l="l" t="t" r="r" b="b"/>
              <a:pathLst>
                <a:path w="15085" h="8662" extrusionOk="0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810750" y="4172225"/>
              <a:ext cx="284275" cy="163850"/>
            </a:xfrm>
            <a:custGeom>
              <a:avLst/>
              <a:gdLst/>
              <a:ahLst/>
              <a:cxnLst/>
              <a:rect l="l" t="t" r="r" b="b"/>
              <a:pathLst>
                <a:path w="11371" h="6554" extrusionOk="0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847525" y="4182850"/>
              <a:ext cx="101175" cy="58425"/>
            </a:xfrm>
            <a:custGeom>
              <a:avLst/>
              <a:gdLst/>
              <a:ahLst/>
              <a:cxnLst/>
              <a:rect l="l" t="t" r="r" b="b"/>
              <a:pathLst>
                <a:path w="4047" h="2337" extrusionOk="0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848850" y="4184350"/>
              <a:ext cx="98575" cy="56925"/>
            </a:xfrm>
            <a:custGeom>
              <a:avLst/>
              <a:gdLst/>
              <a:ahLst/>
              <a:cxnLst/>
              <a:rect l="l" t="t" r="r" b="b"/>
              <a:pathLst>
                <a:path w="3943" h="2277" extrusionOk="0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746350" y="4209400"/>
              <a:ext cx="377125" cy="146650"/>
            </a:xfrm>
            <a:custGeom>
              <a:avLst/>
              <a:gdLst/>
              <a:ahLst/>
              <a:cxnLst/>
              <a:rect l="l" t="t" r="r" b="b"/>
              <a:pathLst>
                <a:path w="15085" h="5866" extrusionOk="0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884325" y="4209400"/>
              <a:ext cx="239150" cy="146700"/>
            </a:xfrm>
            <a:custGeom>
              <a:avLst/>
              <a:gdLst/>
              <a:ahLst/>
              <a:cxnLst/>
              <a:rect l="l" t="t" r="r" b="b"/>
              <a:pathLst>
                <a:path w="9566" h="5868" extrusionOk="0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887950" y="4047175"/>
              <a:ext cx="270725" cy="303225"/>
            </a:xfrm>
            <a:custGeom>
              <a:avLst/>
              <a:gdLst/>
              <a:ahLst/>
              <a:cxnLst/>
              <a:rect l="l" t="t" r="r" b="b"/>
              <a:pathLst>
                <a:path w="10829" h="12129" extrusionOk="0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884325" y="4044800"/>
              <a:ext cx="269850" cy="304600"/>
            </a:xfrm>
            <a:custGeom>
              <a:avLst/>
              <a:gdLst/>
              <a:ahLst/>
              <a:cxnLst/>
              <a:rect l="l" t="t" r="r" b="b"/>
              <a:pathLst>
                <a:path w="10794" h="12184" extrusionOk="0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4013725" y="4181100"/>
              <a:ext cx="41575" cy="42325"/>
            </a:xfrm>
            <a:custGeom>
              <a:avLst/>
              <a:gdLst/>
              <a:ahLst/>
              <a:cxnLst/>
              <a:rect l="l" t="t" r="r" b="b"/>
              <a:pathLst>
                <a:path w="1663" h="1693" extrusionOk="0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28"/>
          <p:cNvSpPr txBox="1">
            <a:spLocks noGrp="1"/>
          </p:cNvSpPr>
          <p:nvPr>
            <p:ph type="ctrTitle"/>
          </p:nvPr>
        </p:nvSpPr>
        <p:spPr>
          <a:xfrm>
            <a:off x="441700" y="392907"/>
            <a:ext cx="4067100" cy="2330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EVIM</a:t>
            </a:r>
            <a:br>
              <a:rPr lang="en-GB" sz="3200" dirty="0">
                <a:solidFill>
                  <a:schemeClr val="lt1"/>
                </a:solidFill>
              </a:rPr>
            </a:br>
            <a:r>
              <a:rPr lang="en-GB" sz="2400" dirty="0">
                <a:solidFill>
                  <a:schemeClr val="lt1"/>
                </a:solidFill>
              </a:rPr>
              <a:t>English Validation &amp; </a:t>
            </a:r>
            <a:br>
              <a:rPr lang="en-GB" sz="2400" dirty="0">
                <a:solidFill>
                  <a:schemeClr val="lt1"/>
                </a:solidFill>
              </a:rPr>
            </a:br>
            <a:r>
              <a:rPr lang="en-GB" sz="2400" dirty="0">
                <a:solidFill>
                  <a:schemeClr val="lt1"/>
                </a:solidFill>
              </a:rPr>
              <a:t>Internship Management</a:t>
            </a:r>
            <a:br>
              <a:rPr lang="en-GB" sz="3200" dirty="0">
                <a:solidFill>
                  <a:schemeClr val="lt1"/>
                </a:solidFill>
              </a:rPr>
            </a:b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1"/>
          </p:nvPr>
        </p:nvSpPr>
        <p:spPr>
          <a:xfrm>
            <a:off x="-19125" y="3471663"/>
            <a:ext cx="3547600" cy="801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800" i="1" dirty="0"/>
              <a:t>Gestione</a:t>
            </a:r>
            <a:r>
              <a:rPr lang="en-US" sz="1800" i="1" dirty="0"/>
              <a:t> </a:t>
            </a:r>
            <a:r>
              <a:rPr lang="it-IT" sz="1800" i="1" dirty="0"/>
              <a:t>dei</a:t>
            </a:r>
            <a:r>
              <a:rPr lang="en-US" sz="1800" i="1" dirty="0"/>
              <a:t> </a:t>
            </a:r>
            <a:r>
              <a:rPr lang="it-IT" sz="1800" i="1" dirty="0"/>
              <a:t>progetti</a:t>
            </a:r>
            <a:r>
              <a:rPr lang="en-US" sz="1800" i="1" dirty="0"/>
              <a:t> software</a:t>
            </a:r>
          </a:p>
          <a:p>
            <a:pPr algn="l"/>
            <a:r>
              <a:rPr lang="en-US" dirty="0" err="1"/>
              <a:t>Prof.ssa</a:t>
            </a:r>
            <a:r>
              <a:rPr lang="en-US" dirty="0"/>
              <a:t> F. </a:t>
            </a:r>
            <a:r>
              <a:rPr lang="en-US" dirty="0" err="1"/>
              <a:t>Ferrucci</a:t>
            </a:r>
            <a:endParaRPr lang="en-US" dirty="0"/>
          </a:p>
          <a:p>
            <a:pPr algn="l"/>
            <a:r>
              <a:rPr lang="en-US" dirty="0" err="1"/>
              <a:t>a.a.</a:t>
            </a:r>
            <a:r>
              <a:rPr lang="en-US" dirty="0"/>
              <a:t> 2019/2020</a:t>
            </a:r>
          </a:p>
        </p:txBody>
      </p:sp>
      <p:pic>
        <p:nvPicPr>
          <p:cNvPr id="316" name="Immagine 315" descr="Immagine che contiene segnale, arresto, pensile, rosso&#10;&#10;Descrizione generata automaticamente">
            <a:extLst>
              <a:ext uri="{FF2B5EF4-FFF2-40B4-BE49-F238E27FC236}">
                <a16:creationId xmlns:a16="http://schemas.microsoft.com/office/drawing/2014/main" id="{CF34CCE2-985E-4B09-9911-477526B1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730" y="140774"/>
            <a:ext cx="755288" cy="7552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D933B0-4CB4-4206-A90C-3F277E20F75F}"/>
              </a:ext>
            </a:extLst>
          </p:cNvPr>
          <p:cNvSpPr txBox="1"/>
          <p:nvPr/>
        </p:nvSpPr>
        <p:spPr>
          <a:xfrm>
            <a:off x="5750342" y="271819"/>
            <a:ext cx="2491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r">
              <a:buClr>
                <a:schemeClr val="dk1"/>
              </a:buClr>
              <a:buSzPts val="2800"/>
            </a:pPr>
            <a:r>
              <a:rPr lang="it-IT" dirty="0">
                <a:solidFill>
                  <a:schemeClr val="dk1"/>
                </a:solidFill>
                <a:latin typeface="Raleway Light"/>
                <a:sym typeface="Raleway Light"/>
              </a:rPr>
              <a:t>Corso di Laurea Magistrale</a:t>
            </a:r>
          </a:p>
          <a:p>
            <a:pPr marL="457200" indent="-342900" algn="r">
              <a:buClr>
                <a:schemeClr val="dk1"/>
              </a:buClr>
              <a:buSzPts val="2800"/>
            </a:pPr>
            <a:r>
              <a:rPr lang="it-IT" dirty="0">
                <a:solidFill>
                  <a:schemeClr val="dk1"/>
                </a:solidFill>
                <a:latin typeface="Raleway Light"/>
                <a:sym typeface="Raleway Light"/>
              </a:rPr>
              <a:t>in informatica</a:t>
            </a:r>
          </a:p>
        </p:txBody>
      </p:sp>
      <p:sp>
        <p:nvSpPr>
          <p:cNvPr id="317" name="CasellaDiTesto 316">
            <a:extLst>
              <a:ext uri="{FF2B5EF4-FFF2-40B4-BE49-F238E27FC236}">
                <a16:creationId xmlns:a16="http://schemas.microsoft.com/office/drawing/2014/main" id="{4CF29E16-6E72-4CEC-97CC-BE84ECAFF0F1}"/>
              </a:ext>
            </a:extLst>
          </p:cNvPr>
          <p:cNvSpPr txBox="1"/>
          <p:nvPr/>
        </p:nvSpPr>
        <p:spPr>
          <a:xfrm>
            <a:off x="-1799" y="4489193"/>
            <a:ext cx="205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1"/>
              </a:buClr>
              <a:buSzPts val="2800"/>
            </a:pPr>
            <a:r>
              <a:rPr lang="it-IT" dirty="0">
                <a:solidFill>
                  <a:schemeClr val="dk1"/>
                </a:solidFill>
                <a:latin typeface="Raleway Light"/>
                <a:sym typeface="Raleway Light"/>
              </a:rPr>
              <a:t>Attilio Della Greca</a:t>
            </a:r>
          </a:p>
          <a:p>
            <a:pPr marL="457200" indent="-342900">
              <a:buClr>
                <a:schemeClr val="dk1"/>
              </a:buClr>
              <a:buSzPts val="2800"/>
            </a:pPr>
            <a:r>
              <a:rPr lang="it-IT" dirty="0">
                <a:solidFill>
                  <a:schemeClr val="dk1"/>
                </a:solidFill>
                <a:latin typeface="Raleway Light"/>
                <a:sym typeface="Raleway Light"/>
              </a:rPr>
              <a:t>Edoardo </a:t>
            </a:r>
            <a:r>
              <a:rPr lang="it-IT" dirty="0" err="1">
                <a:solidFill>
                  <a:schemeClr val="dk1"/>
                </a:solidFill>
                <a:latin typeface="Raleway Light"/>
                <a:sym typeface="Raleway Light"/>
              </a:rPr>
              <a:t>Carpentiero</a:t>
            </a:r>
            <a:r>
              <a:rPr lang="it-IT" dirty="0">
                <a:solidFill>
                  <a:schemeClr val="dk1"/>
                </a:solidFill>
                <a:latin typeface="Raleway Light"/>
                <a:sym typeface="Raleway Light"/>
              </a:rPr>
              <a:t> </a:t>
            </a:r>
          </a:p>
        </p:txBody>
      </p:sp>
      <p:sp>
        <p:nvSpPr>
          <p:cNvPr id="318" name="CasellaDiTesto 317">
            <a:extLst>
              <a:ext uri="{FF2B5EF4-FFF2-40B4-BE49-F238E27FC236}">
                <a16:creationId xmlns:a16="http://schemas.microsoft.com/office/drawing/2014/main" id="{D056EEA6-5E18-4FDF-8107-FF6F1E669E29}"/>
              </a:ext>
            </a:extLst>
          </p:cNvPr>
          <p:cNvSpPr txBox="1"/>
          <p:nvPr/>
        </p:nvSpPr>
        <p:spPr>
          <a:xfrm>
            <a:off x="1864341" y="2217787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1"/>
              </a:buClr>
              <a:buSzPts val="2800"/>
            </a:pPr>
            <a:r>
              <a:rPr lang="it-IT" dirty="0">
                <a:solidFill>
                  <a:schemeClr val="bg1"/>
                </a:solidFill>
                <a:latin typeface="Dosis ExtraLight" panose="020B0604020202020204" charset="0"/>
                <a:cs typeface="DokChampa" panose="020B0502040204020203" pitchFamily="34" charset="-34"/>
                <a:sym typeface="Raleway Light"/>
              </a:rPr>
              <a:t>Gruppo C_7</a:t>
            </a:r>
          </a:p>
        </p:txBody>
      </p:sp>
    </p:spTree>
    <p:extLst>
      <p:ext uri="{BB962C8B-B14F-4D97-AF65-F5344CB8AC3E}">
        <p14:creationId xmlns:p14="http://schemas.microsoft.com/office/powerpoint/2010/main" val="772834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2043750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Controllo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qualità</a:t>
            </a:r>
            <a:endParaRPr dirty="0"/>
          </a:p>
        </p:txBody>
      </p:sp>
      <p:graphicFrame>
        <p:nvGraphicFramePr>
          <p:cNvPr id="18" name="Google Shape;357;p32">
            <a:extLst>
              <a:ext uri="{FF2B5EF4-FFF2-40B4-BE49-F238E27FC236}">
                <a16:creationId xmlns:a16="http://schemas.microsoft.com/office/drawing/2014/main" id="{071D719A-475C-734E-AF97-93D77F8B3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170029"/>
              </p:ext>
            </p:extLst>
          </p:nvPr>
        </p:nvGraphicFramePr>
        <p:xfrm>
          <a:off x="894950" y="1505141"/>
          <a:ext cx="7354100" cy="322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CONVENZIONI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TEMPLATE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CHECKSTYLE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CHECKLIST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D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5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Requisiti funzionali e non funzionali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Stile Tabella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Google checkstyle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RAD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9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Scenari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Piè di pagina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SDD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3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Case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Caratteri e font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ODD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case Diagram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Intestazione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Sequence Diagram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Frontespizio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Diagram Statechart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Revision History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Diagram mockups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Stile Tabella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" name="Google Shape;358;p32">
            <a:extLst>
              <a:ext uri="{FF2B5EF4-FFF2-40B4-BE49-F238E27FC236}">
                <a16:creationId xmlns:a16="http://schemas.microsoft.com/office/drawing/2014/main" id="{BFEADB00-99BE-2542-A00A-D444D07956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700" y="1550916"/>
            <a:ext cx="242400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0;p32">
            <a:extLst>
              <a:ext uri="{FF2B5EF4-FFF2-40B4-BE49-F238E27FC236}">
                <a16:creationId xmlns:a16="http://schemas.microsoft.com/office/drawing/2014/main" id="{989F0397-2D40-1A4E-9A83-62B6A9058D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625" y="1529041"/>
            <a:ext cx="306576" cy="3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61;p32">
            <a:extLst>
              <a:ext uri="{FF2B5EF4-FFF2-40B4-BE49-F238E27FC236}">
                <a16:creationId xmlns:a16="http://schemas.microsoft.com/office/drawing/2014/main" id="{D023A84A-EBA7-6043-BE0D-20B02C0BE3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100" y="1541792"/>
            <a:ext cx="242400" cy="2606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98">
            <a:extLst>
              <a:ext uri="{FF2B5EF4-FFF2-40B4-BE49-F238E27FC236}">
                <a16:creationId xmlns:a16="http://schemas.microsoft.com/office/drawing/2014/main" id="{4356293D-5B87-4D36-9526-D2496FDDA63D}"/>
              </a:ext>
            </a:extLst>
          </p:cNvPr>
          <p:cNvSpPr/>
          <p:nvPr/>
        </p:nvSpPr>
        <p:spPr>
          <a:xfrm>
            <a:off x="6992649" y="2057467"/>
            <a:ext cx="1117681" cy="202288"/>
          </a:xfrm>
          <a:prstGeom prst="roundRect">
            <a:avLst>
              <a:gd name="adj" fmla="val 50000"/>
            </a:avLst>
          </a:prstGeom>
          <a:solidFill>
            <a:srgbClr val="3247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23">
            <a:extLst>
              <a:ext uri="{FF2B5EF4-FFF2-40B4-BE49-F238E27FC236}">
                <a16:creationId xmlns:a16="http://schemas.microsoft.com/office/drawing/2014/main" id="{51B50A0D-CEC3-4281-8E0C-795908014CA7}"/>
              </a:ext>
            </a:extLst>
          </p:cNvPr>
          <p:cNvSpPr/>
          <p:nvPr/>
        </p:nvSpPr>
        <p:spPr>
          <a:xfrm>
            <a:off x="6992649" y="2057467"/>
            <a:ext cx="937693" cy="20228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en-US" sz="1200" dirty="0"/>
              <a:t>92%</a:t>
            </a:r>
          </a:p>
        </p:txBody>
      </p:sp>
      <p:sp>
        <p:nvSpPr>
          <p:cNvPr id="11" name="Rectangle: Rounded Corners 98">
            <a:extLst>
              <a:ext uri="{FF2B5EF4-FFF2-40B4-BE49-F238E27FC236}">
                <a16:creationId xmlns:a16="http://schemas.microsoft.com/office/drawing/2014/main" id="{D95605C6-775D-45A6-83A6-684DFD3A211B}"/>
              </a:ext>
            </a:extLst>
          </p:cNvPr>
          <p:cNvSpPr/>
          <p:nvPr/>
        </p:nvSpPr>
        <p:spPr>
          <a:xfrm>
            <a:off x="6992649" y="2571750"/>
            <a:ext cx="1117681" cy="202288"/>
          </a:xfrm>
          <a:prstGeom prst="roundRect">
            <a:avLst>
              <a:gd name="adj" fmla="val 50000"/>
            </a:avLst>
          </a:prstGeom>
          <a:solidFill>
            <a:srgbClr val="3247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23">
            <a:extLst>
              <a:ext uri="{FF2B5EF4-FFF2-40B4-BE49-F238E27FC236}">
                <a16:creationId xmlns:a16="http://schemas.microsoft.com/office/drawing/2014/main" id="{763C0FEA-8ADB-42AF-A2AD-0FDD123B6BAB}"/>
              </a:ext>
            </a:extLst>
          </p:cNvPr>
          <p:cNvSpPr/>
          <p:nvPr/>
        </p:nvSpPr>
        <p:spPr>
          <a:xfrm>
            <a:off x="6992649" y="2571750"/>
            <a:ext cx="1091695" cy="20228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en-US" sz="1200" dirty="0"/>
              <a:t>97%</a:t>
            </a:r>
          </a:p>
        </p:txBody>
      </p:sp>
      <p:sp>
        <p:nvSpPr>
          <p:cNvPr id="13" name="Rectangle: Rounded Corners 98">
            <a:extLst>
              <a:ext uri="{FF2B5EF4-FFF2-40B4-BE49-F238E27FC236}">
                <a16:creationId xmlns:a16="http://schemas.microsoft.com/office/drawing/2014/main" id="{184F9B70-4D2B-4732-8094-DE87AC87B63B}"/>
              </a:ext>
            </a:extLst>
          </p:cNvPr>
          <p:cNvSpPr/>
          <p:nvPr/>
        </p:nvSpPr>
        <p:spPr>
          <a:xfrm>
            <a:off x="6992649" y="3006455"/>
            <a:ext cx="1117681" cy="202288"/>
          </a:xfrm>
          <a:prstGeom prst="roundRect">
            <a:avLst>
              <a:gd name="adj" fmla="val 50000"/>
            </a:avLst>
          </a:prstGeom>
          <a:solidFill>
            <a:srgbClr val="32478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23">
            <a:extLst>
              <a:ext uri="{FF2B5EF4-FFF2-40B4-BE49-F238E27FC236}">
                <a16:creationId xmlns:a16="http://schemas.microsoft.com/office/drawing/2014/main" id="{9A336B92-21A9-4347-BC5D-4BEFBF9AEE2D}"/>
              </a:ext>
            </a:extLst>
          </p:cNvPr>
          <p:cNvSpPr/>
          <p:nvPr/>
        </p:nvSpPr>
        <p:spPr>
          <a:xfrm>
            <a:off x="6992649" y="3006455"/>
            <a:ext cx="1067882" cy="20228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r>
              <a:rPr lang="en-US" sz="1200" dirty="0"/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2458615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397;p35">
            <a:extLst>
              <a:ext uri="{FF2B5EF4-FFF2-40B4-BE49-F238E27FC236}">
                <a16:creationId xmlns:a16="http://schemas.microsoft.com/office/drawing/2014/main" id="{DB38DE3B-A47E-9B4E-B31F-C09DFC61B1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9025" y="1239225"/>
            <a:ext cx="1053900" cy="105390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3" name="Google Shape;406;p35">
            <a:extLst>
              <a:ext uri="{FF2B5EF4-FFF2-40B4-BE49-F238E27FC236}">
                <a16:creationId xmlns:a16="http://schemas.microsoft.com/office/drawing/2014/main" id="{63000D22-8CB5-C449-A451-700B6957D3AF}"/>
              </a:ext>
            </a:extLst>
          </p:cNvPr>
          <p:cNvSpPr/>
          <p:nvPr/>
        </p:nvSpPr>
        <p:spPr>
          <a:xfrm>
            <a:off x="2978800" y="2749325"/>
            <a:ext cx="3202800" cy="197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407;p35">
            <a:extLst>
              <a:ext uri="{FF2B5EF4-FFF2-40B4-BE49-F238E27FC236}">
                <a16:creationId xmlns:a16="http://schemas.microsoft.com/office/drawing/2014/main" id="{37780D08-8843-2D48-B59F-3F2F62F74A94}"/>
              </a:ext>
            </a:extLst>
          </p:cNvPr>
          <p:cNvSpPr/>
          <p:nvPr/>
        </p:nvSpPr>
        <p:spPr>
          <a:xfrm rot="-2195538">
            <a:off x="2933846" y="1938572"/>
            <a:ext cx="1040232" cy="19770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408;p35">
            <a:extLst>
              <a:ext uri="{FF2B5EF4-FFF2-40B4-BE49-F238E27FC236}">
                <a16:creationId xmlns:a16="http://schemas.microsoft.com/office/drawing/2014/main" id="{315ADE15-9A94-A64C-A024-F8049C692A2A}"/>
              </a:ext>
            </a:extLst>
          </p:cNvPr>
          <p:cNvSpPr/>
          <p:nvPr/>
        </p:nvSpPr>
        <p:spPr>
          <a:xfrm rot="2195538" flipH="1">
            <a:off x="5258359" y="1938572"/>
            <a:ext cx="1040232" cy="19770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412;p35">
            <a:extLst>
              <a:ext uri="{FF2B5EF4-FFF2-40B4-BE49-F238E27FC236}">
                <a16:creationId xmlns:a16="http://schemas.microsoft.com/office/drawing/2014/main" id="{C0932437-34C1-144B-AB4B-B556F03E0A50}"/>
              </a:ext>
            </a:extLst>
          </p:cNvPr>
          <p:cNvSpPr/>
          <p:nvPr/>
        </p:nvSpPr>
        <p:spPr>
          <a:xfrm rot="5400000">
            <a:off x="2176438" y="3372599"/>
            <a:ext cx="396900" cy="197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413;p35">
            <a:extLst>
              <a:ext uri="{FF2B5EF4-FFF2-40B4-BE49-F238E27FC236}">
                <a16:creationId xmlns:a16="http://schemas.microsoft.com/office/drawing/2014/main" id="{FCBB3198-20CA-2D49-B28C-D1238F7FC1BC}"/>
              </a:ext>
            </a:extLst>
          </p:cNvPr>
          <p:cNvSpPr/>
          <p:nvPr/>
        </p:nvSpPr>
        <p:spPr>
          <a:xfrm rot="5400000">
            <a:off x="6587038" y="3372599"/>
            <a:ext cx="396900" cy="197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414;p35">
            <a:extLst>
              <a:ext uri="{FF2B5EF4-FFF2-40B4-BE49-F238E27FC236}">
                <a16:creationId xmlns:a16="http://schemas.microsoft.com/office/drawing/2014/main" id="{1E413197-FE56-9140-BFA5-CE2F5183D08F}"/>
              </a:ext>
            </a:extLst>
          </p:cNvPr>
          <p:cNvSpPr/>
          <p:nvPr/>
        </p:nvSpPr>
        <p:spPr>
          <a:xfrm rot="5400000">
            <a:off x="4409198" y="-99179"/>
            <a:ext cx="577200" cy="7791507"/>
          </a:xfrm>
          <a:prstGeom prst="leftBrace">
            <a:avLst>
              <a:gd name="adj1" fmla="val 52270"/>
              <a:gd name="adj2" fmla="val 49675"/>
            </a:avLst>
          </a:prstGeom>
          <a:ln w="28575"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Immagine 204" descr="Immagine che contiene persona, interni, uomo, portatile&#10;&#10;Descrizione generata automaticamente">
            <a:extLst>
              <a:ext uri="{FF2B5EF4-FFF2-40B4-BE49-F238E27FC236}">
                <a16:creationId xmlns:a16="http://schemas.microsoft.com/office/drawing/2014/main" id="{281B7919-FF92-F34C-B52C-4CF339A9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5" y="2368891"/>
            <a:ext cx="828001" cy="828001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6" name="Immagine 205" descr="Immagine che contiene persona, uomo, interni, tenendo&#10;&#10;Descrizione generata automaticamente">
            <a:extLst>
              <a:ext uri="{FF2B5EF4-FFF2-40B4-BE49-F238E27FC236}">
                <a16:creationId xmlns:a16="http://schemas.microsoft.com/office/drawing/2014/main" id="{F21BFE10-EDB3-A848-B245-D82435F2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623" y="2315937"/>
            <a:ext cx="866776" cy="866776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7" name="Immagine 206" descr="Immagine che contiene persona, uomo, edificio, esterni&#10;&#10;Descrizione generata automaticamente">
            <a:extLst>
              <a:ext uri="{FF2B5EF4-FFF2-40B4-BE49-F238E27FC236}">
                <a16:creationId xmlns:a16="http://schemas.microsoft.com/office/drawing/2014/main" id="{E26442AA-C6C2-D244-BBD5-551495F8B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774" y="4168180"/>
            <a:ext cx="707058" cy="756552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8" name="Immagine 207" descr="Immagine che contiene persona, uomo, sorridente, posando&#10;&#10;Descrizione generata automaticamente">
            <a:extLst>
              <a:ext uri="{FF2B5EF4-FFF2-40B4-BE49-F238E27FC236}">
                <a16:creationId xmlns:a16="http://schemas.microsoft.com/office/drawing/2014/main" id="{E1FD37E3-B0A3-324B-AC1F-A242922CD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22" y="4160922"/>
            <a:ext cx="768206" cy="768206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9" name="Immagine 208" descr="Immagine che contiene persona, interni, uomo, inpiedi&#10;&#10;Descrizione generata automaticamente">
            <a:extLst>
              <a:ext uri="{FF2B5EF4-FFF2-40B4-BE49-F238E27FC236}">
                <a16:creationId xmlns:a16="http://schemas.microsoft.com/office/drawing/2014/main" id="{6670F16E-538E-084E-8FFF-86739FFCD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024" y="4160922"/>
            <a:ext cx="768206" cy="768206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0" name="Immagine 209" descr="Immagine che contiene persona, finestra, uomo, esterni&#10;&#10;Descrizione generata automaticamente">
            <a:extLst>
              <a:ext uri="{FF2B5EF4-FFF2-40B4-BE49-F238E27FC236}">
                <a16:creationId xmlns:a16="http://schemas.microsoft.com/office/drawing/2014/main" id="{E46D6461-B05B-954E-A6BF-74611E741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376" y="4168180"/>
            <a:ext cx="768206" cy="768206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1" name="Immagine 210" descr="Immagine che contiene esterni, persona, erba, uomo&#10;&#10;Descrizione generata automaticamente">
            <a:extLst>
              <a:ext uri="{FF2B5EF4-FFF2-40B4-BE49-F238E27FC236}">
                <a16:creationId xmlns:a16="http://schemas.microsoft.com/office/drawing/2014/main" id="{A2BC5487-303D-6844-B657-B09BDDE5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209" y="4137986"/>
            <a:ext cx="822301" cy="814078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2" name="Immagine 211" descr="Immagine che contiene uomo, persona, tuta, occhiali&#10;&#10;Descrizione generata automaticamente">
            <a:extLst>
              <a:ext uri="{FF2B5EF4-FFF2-40B4-BE49-F238E27FC236}">
                <a16:creationId xmlns:a16="http://schemas.microsoft.com/office/drawing/2014/main" id="{872F138B-FB58-BA41-AFF1-5E637AADCE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4527" y="4163883"/>
            <a:ext cx="768206" cy="768206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3" name="Immagine 212">
            <a:extLst>
              <a:ext uri="{FF2B5EF4-FFF2-40B4-BE49-F238E27FC236}">
                <a16:creationId xmlns:a16="http://schemas.microsoft.com/office/drawing/2014/main" id="{45EC60F8-A3AB-1843-A69D-A5703C30CB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798" r="13401"/>
          <a:stretch/>
        </p:blipFill>
        <p:spPr>
          <a:xfrm>
            <a:off x="7678204" y="4080779"/>
            <a:ext cx="741726" cy="843953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4" name="Immagine 213">
            <a:extLst>
              <a:ext uri="{FF2B5EF4-FFF2-40B4-BE49-F238E27FC236}">
                <a16:creationId xmlns:a16="http://schemas.microsoft.com/office/drawing/2014/main" id="{FE5DDC6B-4DD4-8044-A801-49F1DEFDA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471" r="20943" b="61979"/>
          <a:stretch/>
        </p:blipFill>
        <p:spPr>
          <a:xfrm>
            <a:off x="5727975" y="4144394"/>
            <a:ext cx="768206" cy="807670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Google Shape;754;p37">
            <a:extLst>
              <a:ext uri="{FF2B5EF4-FFF2-40B4-BE49-F238E27FC236}">
                <a16:creationId xmlns:a16="http://schemas.microsoft.com/office/drawing/2014/main" id="{6A0E635B-752F-459E-894F-FC6A425E1D9A}"/>
              </a:ext>
            </a:extLst>
          </p:cNvPr>
          <p:cNvSpPr txBox="1">
            <a:spLocks/>
          </p:cNvSpPr>
          <p:nvPr/>
        </p:nvSpPr>
        <p:spPr>
          <a:xfrm flipH="1">
            <a:off x="3146849" y="2930174"/>
            <a:ext cx="303475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800" dirty="0"/>
              <a:t>Team </a:t>
            </a:r>
            <a:r>
              <a:rPr lang="it-IT" sz="1800" dirty="0" err="1"/>
              <a:t>Members</a:t>
            </a:r>
            <a:endParaRPr lang="en-GB" sz="1800" dirty="0"/>
          </a:p>
        </p:txBody>
      </p:sp>
      <p:sp>
        <p:nvSpPr>
          <p:cNvPr id="25" name="Google Shape;754;p37">
            <a:extLst>
              <a:ext uri="{FF2B5EF4-FFF2-40B4-BE49-F238E27FC236}">
                <a16:creationId xmlns:a16="http://schemas.microsoft.com/office/drawing/2014/main" id="{ADE6925F-DE5C-44C1-B912-C9EF5EE7D8EB}"/>
              </a:ext>
            </a:extLst>
          </p:cNvPr>
          <p:cNvSpPr txBox="1">
            <a:spLocks/>
          </p:cNvSpPr>
          <p:nvPr/>
        </p:nvSpPr>
        <p:spPr>
          <a:xfrm flipH="1">
            <a:off x="1460405" y="1929956"/>
            <a:ext cx="1709568" cy="42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400" dirty="0"/>
              <a:t>Project Manager</a:t>
            </a:r>
            <a:endParaRPr lang="en-GB" sz="1400" dirty="0"/>
          </a:p>
        </p:txBody>
      </p:sp>
      <p:sp>
        <p:nvSpPr>
          <p:cNvPr id="27" name="Google Shape;754;p37">
            <a:extLst>
              <a:ext uri="{FF2B5EF4-FFF2-40B4-BE49-F238E27FC236}">
                <a16:creationId xmlns:a16="http://schemas.microsoft.com/office/drawing/2014/main" id="{A870E1D7-911A-484A-9649-34DEFBB253BB}"/>
              </a:ext>
            </a:extLst>
          </p:cNvPr>
          <p:cNvSpPr txBox="1">
            <a:spLocks/>
          </p:cNvSpPr>
          <p:nvPr/>
        </p:nvSpPr>
        <p:spPr>
          <a:xfrm flipH="1">
            <a:off x="5889227" y="1888719"/>
            <a:ext cx="1709568" cy="42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400" dirty="0"/>
              <a:t>Project Manager</a:t>
            </a:r>
            <a:endParaRPr lang="en-GB" sz="1400" dirty="0"/>
          </a:p>
        </p:txBody>
      </p:sp>
      <p:sp>
        <p:nvSpPr>
          <p:cNvPr id="28" name="Google Shape;754;p37">
            <a:extLst>
              <a:ext uri="{FF2B5EF4-FFF2-40B4-BE49-F238E27FC236}">
                <a16:creationId xmlns:a16="http://schemas.microsoft.com/office/drawing/2014/main" id="{72589AF2-3BB6-450C-AA12-DC20BF2964CB}"/>
              </a:ext>
            </a:extLst>
          </p:cNvPr>
          <p:cNvSpPr txBox="1">
            <a:spLocks/>
          </p:cNvSpPr>
          <p:nvPr/>
        </p:nvSpPr>
        <p:spPr>
          <a:xfrm flipH="1">
            <a:off x="3685067" y="735892"/>
            <a:ext cx="1921816" cy="42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400" dirty="0"/>
              <a:t>Top Manager / Cliente</a:t>
            </a:r>
            <a:endParaRPr lang="en-GB" sz="1400" dirty="0"/>
          </a:p>
        </p:txBody>
      </p:sp>
      <p:sp>
        <p:nvSpPr>
          <p:cNvPr id="23" name="Google Shape;755;p37">
            <a:extLst>
              <a:ext uri="{FF2B5EF4-FFF2-40B4-BE49-F238E27FC236}">
                <a16:creationId xmlns:a16="http://schemas.microsoft.com/office/drawing/2014/main" id="{D9175365-2E73-4691-975B-793C180ADAE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027004" y="30918"/>
            <a:ext cx="5555045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Communication Management</a:t>
            </a:r>
            <a:endParaRPr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9" grpId="0" animBg="1"/>
      <p:bldP spid="200" grpId="0" animBg="1"/>
      <p:bldP spid="201" grpId="0" animBg="1"/>
      <p:bldP spid="24" grpId="0"/>
      <p:bldP spid="25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755;p37">
            <a:extLst>
              <a:ext uri="{FF2B5EF4-FFF2-40B4-BE49-F238E27FC236}">
                <a16:creationId xmlns:a16="http://schemas.microsoft.com/office/drawing/2014/main" id="{8C8C7898-30E1-0741-82BF-B98F67D7045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043750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Communication Tools</a:t>
            </a:r>
            <a:endParaRPr dirty="0"/>
          </a:p>
        </p:txBody>
      </p:sp>
      <p:sp>
        <p:nvSpPr>
          <p:cNvPr id="25" name="Google Shape;754;p37">
            <a:extLst>
              <a:ext uri="{FF2B5EF4-FFF2-40B4-BE49-F238E27FC236}">
                <a16:creationId xmlns:a16="http://schemas.microsoft.com/office/drawing/2014/main" id="{F47AC9EC-FE57-5B4A-95CB-07B25B681489}"/>
              </a:ext>
            </a:extLst>
          </p:cNvPr>
          <p:cNvSpPr txBox="1">
            <a:spLocks/>
          </p:cNvSpPr>
          <p:nvPr/>
        </p:nvSpPr>
        <p:spPr>
          <a:xfrm flipH="1">
            <a:off x="1006087" y="1574823"/>
            <a:ext cx="303475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dirty="0" err="1"/>
              <a:t>Asynchronous</a:t>
            </a:r>
            <a:r>
              <a:rPr lang="it-IT" dirty="0"/>
              <a:t> Communications</a:t>
            </a:r>
            <a:endParaRPr lang="en-GB" dirty="0"/>
          </a:p>
        </p:txBody>
      </p:sp>
      <p:sp>
        <p:nvSpPr>
          <p:cNvPr id="26" name="Google Shape;754;p37">
            <a:extLst>
              <a:ext uri="{FF2B5EF4-FFF2-40B4-BE49-F238E27FC236}">
                <a16:creationId xmlns:a16="http://schemas.microsoft.com/office/drawing/2014/main" id="{431E6141-BD51-BC45-B370-1504BC38BD10}"/>
              </a:ext>
            </a:extLst>
          </p:cNvPr>
          <p:cNvSpPr txBox="1">
            <a:spLocks/>
          </p:cNvSpPr>
          <p:nvPr/>
        </p:nvSpPr>
        <p:spPr>
          <a:xfrm flipH="1">
            <a:off x="5103164" y="1574823"/>
            <a:ext cx="303475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dirty="0" err="1"/>
              <a:t>Synchronous</a:t>
            </a:r>
            <a:r>
              <a:rPr lang="it-IT" dirty="0"/>
              <a:t> Communications</a:t>
            </a:r>
            <a:endParaRPr lang="en-GB" dirty="0"/>
          </a:p>
        </p:txBody>
      </p:sp>
      <p:pic>
        <p:nvPicPr>
          <p:cNvPr id="35" name="Google Shape;448;p36">
            <a:extLst>
              <a:ext uri="{FF2B5EF4-FFF2-40B4-BE49-F238E27FC236}">
                <a16:creationId xmlns:a16="http://schemas.microsoft.com/office/drawing/2014/main" id="{6AA80ADA-129B-764E-A4FA-4B41BBEA21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343" y="3143250"/>
            <a:ext cx="898868" cy="89886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Google Shape;446;p36">
            <a:extLst>
              <a:ext uri="{FF2B5EF4-FFF2-40B4-BE49-F238E27FC236}">
                <a16:creationId xmlns:a16="http://schemas.microsoft.com/office/drawing/2014/main" id="{5AA64512-D82F-CE47-8A43-8C62FD52DE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936" y="3839923"/>
            <a:ext cx="863707" cy="86370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6" descr="Risultati immagini per skype call">
            <a:extLst>
              <a:ext uri="{FF2B5EF4-FFF2-40B4-BE49-F238E27FC236}">
                <a16:creationId xmlns:a16="http://schemas.microsoft.com/office/drawing/2014/main" id="{CF95C9B3-057F-4F8F-8707-F8EE526C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60" y="3775167"/>
            <a:ext cx="1730410" cy="11983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isultati immagini per slack">
            <a:extLst>
              <a:ext uri="{FF2B5EF4-FFF2-40B4-BE49-F238E27FC236}">
                <a16:creationId xmlns:a16="http://schemas.microsoft.com/office/drawing/2014/main" id="{9F01D01E-3B00-419E-980C-3C73724D7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42" y="2398534"/>
            <a:ext cx="963823" cy="96382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magine correlata">
            <a:extLst>
              <a:ext uri="{FF2B5EF4-FFF2-40B4-BE49-F238E27FC236}">
                <a16:creationId xmlns:a16="http://schemas.microsoft.com/office/drawing/2014/main" id="{EA36FB00-34C0-40B3-88A9-7EB8F1F2E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54" y="2398534"/>
            <a:ext cx="852695" cy="8526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Risultati immagini per meeting">
            <a:extLst>
              <a:ext uri="{FF2B5EF4-FFF2-40B4-BE49-F238E27FC236}">
                <a16:creationId xmlns:a16="http://schemas.microsoft.com/office/drawing/2014/main" id="{584FF54F-A3EA-4E1B-BC08-6C0EAF5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10" y="2501488"/>
            <a:ext cx="2219026" cy="177028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1 2">
            <a:extLst>
              <a:ext uri="{FF2B5EF4-FFF2-40B4-BE49-F238E27FC236}">
                <a16:creationId xmlns:a16="http://schemas.microsoft.com/office/drawing/2014/main" id="{CF154804-B2BB-4B6E-97D8-EE881123681C}"/>
              </a:ext>
            </a:extLst>
          </p:cNvPr>
          <p:cNvCxnSpPr>
            <a:cxnSpLocks/>
          </p:cNvCxnSpPr>
          <p:nvPr/>
        </p:nvCxnSpPr>
        <p:spPr>
          <a:xfrm flipH="1">
            <a:off x="4572000" y="1695450"/>
            <a:ext cx="1" cy="2895600"/>
          </a:xfrm>
          <a:prstGeom prst="line">
            <a:avLst/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38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5941574" y="377150"/>
            <a:ext cx="1891175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Meeting</a:t>
            </a:r>
            <a:endParaRPr dirty="0"/>
          </a:p>
        </p:txBody>
      </p:sp>
      <p:grpSp>
        <p:nvGrpSpPr>
          <p:cNvPr id="756" name="Google Shape;756;p37"/>
          <p:cNvGrpSpPr/>
          <p:nvPr/>
        </p:nvGrpSpPr>
        <p:grpSpPr>
          <a:xfrm>
            <a:off x="234105" y="1939688"/>
            <a:ext cx="3138681" cy="3002789"/>
            <a:chOff x="1329975" y="311925"/>
            <a:chExt cx="1021975" cy="9777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57" name="Google Shape;757;p37"/>
            <p:cNvSpPr/>
            <p:nvPr/>
          </p:nvSpPr>
          <p:spPr>
            <a:xfrm>
              <a:off x="1342025" y="456800"/>
              <a:ext cx="204050" cy="241925"/>
            </a:xfrm>
            <a:custGeom>
              <a:avLst/>
              <a:gdLst/>
              <a:ahLst/>
              <a:cxnLst/>
              <a:rect l="l" t="t" r="r" b="b"/>
              <a:pathLst>
                <a:path w="8162" h="9677" extrusionOk="0">
                  <a:moveTo>
                    <a:pt x="8162" y="1"/>
                  </a:moveTo>
                  <a:lnTo>
                    <a:pt x="7344" y="370"/>
                  </a:lnTo>
                  <a:lnTo>
                    <a:pt x="0" y="9677"/>
                  </a:lnTo>
                  <a:lnTo>
                    <a:pt x="819" y="9308"/>
                  </a:lnTo>
                  <a:lnTo>
                    <a:pt x="3498" y="5912"/>
                  </a:lnTo>
                  <a:lnTo>
                    <a:pt x="4107" y="5140"/>
                  </a:lnTo>
                  <a:lnTo>
                    <a:pt x="8162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513575" y="447075"/>
              <a:ext cx="32500" cy="19000"/>
            </a:xfrm>
            <a:custGeom>
              <a:avLst/>
              <a:gdLst/>
              <a:ahLst/>
              <a:cxnLst/>
              <a:rect l="l" t="t" r="r" b="b"/>
              <a:pathLst>
                <a:path w="1300" h="760" extrusionOk="0">
                  <a:moveTo>
                    <a:pt x="818" y="0"/>
                  </a:moveTo>
                  <a:lnTo>
                    <a:pt x="0" y="369"/>
                  </a:lnTo>
                  <a:lnTo>
                    <a:pt x="482" y="759"/>
                  </a:lnTo>
                  <a:lnTo>
                    <a:pt x="1300" y="390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329975" y="456300"/>
              <a:ext cx="195650" cy="242425"/>
            </a:xfrm>
            <a:custGeom>
              <a:avLst/>
              <a:gdLst/>
              <a:ahLst/>
              <a:cxnLst/>
              <a:rect l="l" t="t" r="r" b="b"/>
              <a:pathLst>
                <a:path w="7826" h="9697" extrusionOk="0">
                  <a:moveTo>
                    <a:pt x="7344" y="0"/>
                  </a:moveTo>
                  <a:lnTo>
                    <a:pt x="1" y="9307"/>
                  </a:lnTo>
                  <a:lnTo>
                    <a:pt x="482" y="9697"/>
                  </a:lnTo>
                  <a:lnTo>
                    <a:pt x="7826" y="39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1548275" y="703650"/>
              <a:ext cx="43025" cy="64625"/>
            </a:xfrm>
            <a:custGeom>
              <a:avLst/>
              <a:gdLst/>
              <a:ahLst/>
              <a:cxnLst/>
              <a:rect l="l" t="t" r="r" b="b"/>
              <a:pathLst>
                <a:path w="1721" h="2585" extrusionOk="0">
                  <a:moveTo>
                    <a:pt x="1" y="1"/>
                  </a:moveTo>
                  <a:lnTo>
                    <a:pt x="1050" y="2194"/>
                  </a:lnTo>
                  <a:lnTo>
                    <a:pt x="1720" y="2584"/>
                  </a:lnTo>
                  <a:lnTo>
                    <a:pt x="672" y="3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1419925" y="691175"/>
              <a:ext cx="139175" cy="80450"/>
            </a:xfrm>
            <a:custGeom>
              <a:avLst/>
              <a:gdLst/>
              <a:ahLst/>
              <a:cxnLst/>
              <a:rect l="l" t="t" r="r" b="b"/>
              <a:pathLst>
                <a:path w="5567" h="3218" extrusionOk="0">
                  <a:moveTo>
                    <a:pt x="4896" y="0"/>
                  </a:moveTo>
                  <a:lnTo>
                    <a:pt x="1" y="2827"/>
                  </a:lnTo>
                  <a:lnTo>
                    <a:pt x="672" y="3217"/>
                  </a:lnTo>
                  <a:lnTo>
                    <a:pt x="5567" y="390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1502650" y="608150"/>
              <a:ext cx="56450" cy="92775"/>
            </a:xfrm>
            <a:custGeom>
              <a:avLst/>
              <a:gdLst/>
              <a:ahLst/>
              <a:cxnLst/>
              <a:rect l="l" t="t" r="r" b="b"/>
              <a:pathLst>
                <a:path w="2258" h="3711" extrusionOk="0">
                  <a:moveTo>
                    <a:pt x="0" y="1"/>
                  </a:moveTo>
                  <a:lnTo>
                    <a:pt x="1587" y="3321"/>
                  </a:lnTo>
                  <a:lnTo>
                    <a:pt x="2258" y="3711"/>
                  </a:lnTo>
                  <a:lnTo>
                    <a:pt x="671" y="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1502650" y="598925"/>
              <a:ext cx="32775" cy="19000"/>
            </a:xfrm>
            <a:custGeom>
              <a:avLst/>
              <a:gdLst/>
              <a:ahLst/>
              <a:cxnLst/>
              <a:rect l="l" t="t" r="r" b="b"/>
              <a:pathLst>
                <a:path w="1311" h="760" extrusionOk="0">
                  <a:moveTo>
                    <a:pt x="640" y="0"/>
                  </a:moveTo>
                  <a:lnTo>
                    <a:pt x="0" y="370"/>
                  </a:lnTo>
                  <a:lnTo>
                    <a:pt x="671" y="759"/>
                  </a:lnTo>
                  <a:lnTo>
                    <a:pt x="1311" y="39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1389050" y="608675"/>
              <a:ext cx="218225" cy="276325"/>
            </a:xfrm>
            <a:custGeom>
              <a:avLst/>
              <a:gdLst/>
              <a:ahLst/>
              <a:cxnLst/>
              <a:rect l="l" t="t" r="r" b="b"/>
              <a:pathLst>
                <a:path w="8729" h="11053" extrusionOk="0">
                  <a:moveTo>
                    <a:pt x="5855" y="0"/>
                  </a:moveTo>
                  <a:lnTo>
                    <a:pt x="5215" y="369"/>
                  </a:lnTo>
                  <a:lnTo>
                    <a:pt x="6802" y="3690"/>
                  </a:lnTo>
                  <a:lnTo>
                    <a:pt x="1907" y="6517"/>
                  </a:lnTo>
                  <a:lnTo>
                    <a:pt x="3469" y="1378"/>
                  </a:lnTo>
                  <a:lnTo>
                    <a:pt x="2830" y="1747"/>
                  </a:lnTo>
                  <a:lnTo>
                    <a:pt x="0" y="11053"/>
                  </a:lnTo>
                  <a:lnTo>
                    <a:pt x="640" y="10684"/>
                  </a:lnTo>
                  <a:lnTo>
                    <a:pt x="1671" y="7289"/>
                  </a:lnTo>
                  <a:lnTo>
                    <a:pt x="7041" y="4189"/>
                  </a:lnTo>
                  <a:lnTo>
                    <a:pt x="8089" y="6383"/>
                  </a:lnTo>
                  <a:lnTo>
                    <a:pt x="8729" y="6014"/>
                  </a:lnTo>
                  <a:lnTo>
                    <a:pt x="5855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1372275" y="642600"/>
              <a:ext cx="87525" cy="242400"/>
            </a:xfrm>
            <a:custGeom>
              <a:avLst/>
              <a:gdLst/>
              <a:ahLst/>
              <a:cxnLst/>
              <a:rect l="l" t="t" r="r" b="b"/>
              <a:pathLst>
                <a:path w="3501" h="9696" extrusionOk="0">
                  <a:moveTo>
                    <a:pt x="2830" y="1"/>
                  </a:moveTo>
                  <a:lnTo>
                    <a:pt x="0" y="9306"/>
                  </a:lnTo>
                  <a:lnTo>
                    <a:pt x="671" y="9696"/>
                  </a:lnTo>
                  <a:lnTo>
                    <a:pt x="3501" y="390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1443000" y="633375"/>
              <a:ext cx="32800" cy="19000"/>
            </a:xfrm>
            <a:custGeom>
              <a:avLst/>
              <a:gdLst/>
              <a:ahLst/>
              <a:cxnLst/>
              <a:rect l="l" t="t" r="r" b="b"/>
              <a:pathLst>
                <a:path w="1312" h="760" extrusionOk="0">
                  <a:moveTo>
                    <a:pt x="640" y="0"/>
                  </a:moveTo>
                  <a:lnTo>
                    <a:pt x="1" y="370"/>
                  </a:lnTo>
                  <a:lnTo>
                    <a:pt x="672" y="759"/>
                  </a:lnTo>
                  <a:lnTo>
                    <a:pt x="1311" y="39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1376725" y="318425"/>
              <a:ext cx="254025" cy="437100"/>
            </a:xfrm>
            <a:custGeom>
              <a:avLst/>
              <a:gdLst/>
              <a:ahLst/>
              <a:cxnLst/>
              <a:rect l="l" t="t" r="r" b="b"/>
              <a:pathLst>
                <a:path w="10161" h="17484" extrusionOk="0">
                  <a:moveTo>
                    <a:pt x="10128" y="0"/>
                  </a:moveTo>
                  <a:lnTo>
                    <a:pt x="1" y="5847"/>
                  </a:lnTo>
                  <a:lnTo>
                    <a:pt x="34" y="17484"/>
                  </a:lnTo>
                  <a:lnTo>
                    <a:pt x="10161" y="11637"/>
                  </a:lnTo>
                  <a:lnTo>
                    <a:pt x="10128" y="0"/>
                  </a:lnTo>
                  <a:close/>
                </a:path>
              </a:pathLst>
            </a:custGeom>
            <a:solidFill>
              <a:srgbClr val="FB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1365550" y="458075"/>
              <a:ext cx="12025" cy="297450"/>
            </a:xfrm>
            <a:custGeom>
              <a:avLst/>
              <a:gdLst/>
              <a:ahLst/>
              <a:cxnLst/>
              <a:rect l="l" t="t" r="r" b="b"/>
              <a:pathLst>
                <a:path w="481" h="11898" extrusionOk="0">
                  <a:moveTo>
                    <a:pt x="0" y="1"/>
                  </a:moveTo>
                  <a:lnTo>
                    <a:pt x="34" y="11639"/>
                  </a:lnTo>
                  <a:lnTo>
                    <a:pt x="481" y="11898"/>
                  </a:lnTo>
                  <a:lnTo>
                    <a:pt x="448" y="2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1365550" y="311925"/>
              <a:ext cx="264400" cy="152700"/>
            </a:xfrm>
            <a:custGeom>
              <a:avLst/>
              <a:gdLst/>
              <a:ahLst/>
              <a:cxnLst/>
              <a:rect l="l" t="t" r="r" b="b"/>
              <a:pathLst>
                <a:path w="10576" h="6108" extrusionOk="0">
                  <a:moveTo>
                    <a:pt x="10127" y="1"/>
                  </a:moveTo>
                  <a:lnTo>
                    <a:pt x="0" y="5847"/>
                  </a:lnTo>
                  <a:lnTo>
                    <a:pt x="448" y="6107"/>
                  </a:lnTo>
                  <a:lnTo>
                    <a:pt x="10575" y="260"/>
                  </a:lnTo>
                  <a:lnTo>
                    <a:pt x="10127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1401600" y="588725"/>
              <a:ext cx="17325" cy="37600"/>
            </a:xfrm>
            <a:custGeom>
              <a:avLst/>
              <a:gdLst/>
              <a:ahLst/>
              <a:cxnLst/>
              <a:rect l="l" t="t" r="r" b="b"/>
              <a:pathLst>
                <a:path w="693" h="1504" extrusionOk="0">
                  <a:moveTo>
                    <a:pt x="689" y="1"/>
                  </a:moveTo>
                  <a:lnTo>
                    <a:pt x="0" y="399"/>
                  </a:lnTo>
                  <a:lnTo>
                    <a:pt x="3" y="1504"/>
                  </a:lnTo>
                  <a:lnTo>
                    <a:pt x="693" y="1106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1424075" y="552850"/>
              <a:ext cx="17400" cy="60475"/>
            </a:xfrm>
            <a:custGeom>
              <a:avLst/>
              <a:gdLst/>
              <a:ahLst/>
              <a:cxnLst/>
              <a:rect l="l" t="t" r="r" b="b"/>
              <a:pathLst>
                <a:path w="696" h="2419" extrusionOk="0">
                  <a:moveTo>
                    <a:pt x="690" y="1"/>
                  </a:moveTo>
                  <a:lnTo>
                    <a:pt x="0" y="399"/>
                  </a:lnTo>
                  <a:lnTo>
                    <a:pt x="6" y="2419"/>
                  </a:lnTo>
                  <a:lnTo>
                    <a:pt x="695" y="2021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1446550" y="516950"/>
              <a:ext cx="17475" cy="83350"/>
            </a:xfrm>
            <a:custGeom>
              <a:avLst/>
              <a:gdLst/>
              <a:ahLst/>
              <a:cxnLst/>
              <a:rect l="l" t="t" r="r" b="b"/>
              <a:pathLst>
                <a:path w="699" h="3334" extrusionOk="0">
                  <a:moveTo>
                    <a:pt x="690" y="1"/>
                  </a:moveTo>
                  <a:lnTo>
                    <a:pt x="0" y="399"/>
                  </a:lnTo>
                  <a:lnTo>
                    <a:pt x="9" y="3334"/>
                  </a:lnTo>
                  <a:lnTo>
                    <a:pt x="699" y="2935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D8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1469050" y="481075"/>
              <a:ext cx="17550" cy="106200"/>
            </a:xfrm>
            <a:custGeom>
              <a:avLst/>
              <a:gdLst/>
              <a:ahLst/>
              <a:cxnLst/>
              <a:rect l="l" t="t" r="r" b="b"/>
              <a:pathLst>
                <a:path w="702" h="4248" extrusionOk="0">
                  <a:moveTo>
                    <a:pt x="690" y="0"/>
                  </a:moveTo>
                  <a:lnTo>
                    <a:pt x="0" y="398"/>
                  </a:lnTo>
                  <a:lnTo>
                    <a:pt x="11" y="4247"/>
                  </a:lnTo>
                  <a:lnTo>
                    <a:pt x="701" y="3849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1520125" y="561475"/>
              <a:ext cx="36575" cy="65950"/>
            </a:xfrm>
            <a:custGeom>
              <a:avLst/>
              <a:gdLst/>
              <a:ahLst/>
              <a:cxnLst/>
              <a:rect l="l" t="t" r="r" b="b"/>
              <a:pathLst>
                <a:path w="1463" h="2638" extrusionOk="0">
                  <a:moveTo>
                    <a:pt x="1455" y="1"/>
                  </a:moveTo>
                  <a:lnTo>
                    <a:pt x="0" y="2524"/>
                  </a:lnTo>
                  <a:cubicBezTo>
                    <a:pt x="157" y="2599"/>
                    <a:pt x="334" y="2637"/>
                    <a:pt x="526" y="2637"/>
                  </a:cubicBezTo>
                  <a:cubicBezTo>
                    <a:pt x="810" y="2637"/>
                    <a:pt x="1127" y="2553"/>
                    <a:pt x="1462" y="2377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1501200" y="559400"/>
              <a:ext cx="51675" cy="63100"/>
            </a:xfrm>
            <a:custGeom>
              <a:avLst/>
              <a:gdLst/>
              <a:ahLst/>
              <a:cxnLst/>
              <a:rect l="l" t="t" r="r" b="b"/>
              <a:pathLst>
                <a:path w="2067" h="2524" extrusionOk="0">
                  <a:moveTo>
                    <a:pt x="2066" y="1"/>
                  </a:moveTo>
                  <a:lnTo>
                    <a:pt x="0" y="1193"/>
                  </a:lnTo>
                  <a:cubicBezTo>
                    <a:pt x="27" y="1825"/>
                    <a:pt x="253" y="2281"/>
                    <a:pt x="609" y="2524"/>
                  </a:cubicBezTo>
                  <a:lnTo>
                    <a:pt x="2066" y="1"/>
                  </a:lnTo>
                  <a:close/>
                </a:path>
              </a:pathLst>
            </a:custGeom>
            <a:solidFill>
              <a:srgbClr val="D8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1519850" y="487800"/>
              <a:ext cx="36625" cy="59350"/>
            </a:xfrm>
            <a:custGeom>
              <a:avLst/>
              <a:gdLst/>
              <a:ahLst/>
              <a:cxnLst/>
              <a:rect l="l" t="t" r="r" b="b"/>
              <a:pathLst>
                <a:path w="1465" h="2374" extrusionOk="0">
                  <a:moveTo>
                    <a:pt x="1459" y="0"/>
                  </a:moveTo>
                  <a:cubicBezTo>
                    <a:pt x="897" y="354"/>
                    <a:pt x="387" y="905"/>
                    <a:pt x="0" y="1539"/>
                  </a:cubicBezTo>
                  <a:lnTo>
                    <a:pt x="1465" y="2374"/>
                  </a:lnTo>
                  <a:lnTo>
                    <a:pt x="1465" y="2374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1501175" y="532550"/>
              <a:ext cx="51650" cy="50700"/>
            </a:xfrm>
            <a:custGeom>
              <a:avLst/>
              <a:gdLst/>
              <a:ahLst/>
              <a:cxnLst/>
              <a:rect l="l" t="t" r="r" b="b"/>
              <a:pathLst>
                <a:path w="2066" h="2028" extrusionOk="0">
                  <a:moveTo>
                    <a:pt x="601" y="1"/>
                  </a:moveTo>
                  <a:cubicBezTo>
                    <a:pt x="248" y="652"/>
                    <a:pt x="24" y="1368"/>
                    <a:pt x="0" y="2028"/>
                  </a:cubicBezTo>
                  <a:lnTo>
                    <a:pt x="2066" y="836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D8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1565350" y="522325"/>
              <a:ext cx="51675" cy="50750"/>
            </a:xfrm>
            <a:custGeom>
              <a:avLst/>
              <a:gdLst/>
              <a:ahLst/>
              <a:cxnLst/>
              <a:rect l="l" t="t" r="r" b="b"/>
              <a:pathLst>
                <a:path w="2067" h="2030" extrusionOk="0">
                  <a:moveTo>
                    <a:pt x="2067" y="1"/>
                  </a:moveTo>
                  <a:lnTo>
                    <a:pt x="1" y="1194"/>
                  </a:lnTo>
                  <a:lnTo>
                    <a:pt x="1468" y="2029"/>
                  </a:lnTo>
                  <a:cubicBezTo>
                    <a:pt x="1822" y="1378"/>
                    <a:pt x="2044" y="662"/>
                    <a:pt x="2067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1561500" y="478275"/>
              <a:ext cx="36550" cy="65850"/>
            </a:xfrm>
            <a:custGeom>
              <a:avLst/>
              <a:gdLst/>
              <a:ahLst/>
              <a:cxnLst/>
              <a:rect l="l" t="t" r="r" b="b"/>
              <a:pathLst>
                <a:path w="1462" h="2634" extrusionOk="0">
                  <a:moveTo>
                    <a:pt x="937" y="1"/>
                  </a:moveTo>
                  <a:cubicBezTo>
                    <a:pt x="653" y="1"/>
                    <a:pt x="336" y="85"/>
                    <a:pt x="0" y="261"/>
                  </a:cubicBezTo>
                  <a:lnTo>
                    <a:pt x="8" y="2634"/>
                  </a:lnTo>
                  <a:lnTo>
                    <a:pt x="1462" y="113"/>
                  </a:lnTo>
                  <a:cubicBezTo>
                    <a:pt x="1305" y="39"/>
                    <a:pt x="1128" y="1"/>
                    <a:pt x="937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565325" y="483175"/>
              <a:ext cx="51675" cy="63075"/>
            </a:xfrm>
            <a:custGeom>
              <a:avLst/>
              <a:gdLst/>
              <a:ahLst/>
              <a:cxnLst/>
              <a:rect l="l" t="t" r="r" b="b"/>
              <a:pathLst>
                <a:path w="2067" h="2523" extrusionOk="0">
                  <a:moveTo>
                    <a:pt x="1456" y="1"/>
                  </a:moveTo>
                  <a:lnTo>
                    <a:pt x="1" y="2522"/>
                  </a:lnTo>
                  <a:lnTo>
                    <a:pt x="2066" y="1328"/>
                  </a:lnTo>
                  <a:cubicBezTo>
                    <a:pt x="2040" y="698"/>
                    <a:pt x="1813" y="241"/>
                    <a:pt x="1456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1561700" y="558500"/>
              <a:ext cx="36675" cy="59425"/>
            </a:xfrm>
            <a:custGeom>
              <a:avLst/>
              <a:gdLst/>
              <a:ahLst/>
              <a:cxnLst/>
              <a:rect l="l" t="t" r="r" b="b"/>
              <a:pathLst>
                <a:path w="1467" h="2377" extrusionOk="0">
                  <a:moveTo>
                    <a:pt x="1" y="1"/>
                  </a:moveTo>
                  <a:lnTo>
                    <a:pt x="8" y="2376"/>
                  </a:lnTo>
                  <a:cubicBezTo>
                    <a:pt x="570" y="2023"/>
                    <a:pt x="1078" y="1469"/>
                    <a:pt x="1467" y="8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1401500" y="603500"/>
              <a:ext cx="84975" cy="57175"/>
            </a:xfrm>
            <a:custGeom>
              <a:avLst/>
              <a:gdLst/>
              <a:ahLst/>
              <a:cxnLst/>
              <a:rect l="l" t="t" r="r" b="b"/>
              <a:pathLst>
                <a:path w="3399" h="2287" extrusionOk="0">
                  <a:moveTo>
                    <a:pt x="3397" y="1"/>
                  </a:moveTo>
                  <a:lnTo>
                    <a:pt x="1" y="1962"/>
                  </a:lnTo>
                  <a:lnTo>
                    <a:pt x="2" y="2286"/>
                  </a:lnTo>
                  <a:lnTo>
                    <a:pt x="3398" y="324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1401500" y="437425"/>
              <a:ext cx="84975" cy="76100"/>
            </a:xfrm>
            <a:custGeom>
              <a:avLst/>
              <a:gdLst/>
              <a:ahLst/>
              <a:cxnLst/>
              <a:rect l="l" t="t" r="r" b="b"/>
              <a:pathLst>
                <a:path w="3399" h="3044" extrusionOk="0">
                  <a:moveTo>
                    <a:pt x="3397" y="0"/>
                  </a:moveTo>
                  <a:lnTo>
                    <a:pt x="1" y="1962"/>
                  </a:lnTo>
                  <a:lnTo>
                    <a:pt x="2" y="3043"/>
                  </a:lnTo>
                  <a:lnTo>
                    <a:pt x="3398" y="1081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1401500" y="623575"/>
              <a:ext cx="84975" cy="57125"/>
            </a:xfrm>
            <a:custGeom>
              <a:avLst/>
              <a:gdLst/>
              <a:ahLst/>
              <a:cxnLst/>
              <a:rect l="l" t="t" r="r" b="b"/>
              <a:pathLst>
                <a:path w="3399" h="2285" extrusionOk="0">
                  <a:moveTo>
                    <a:pt x="3397" y="0"/>
                  </a:moveTo>
                  <a:lnTo>
                    <a:pt x="1" y="1961"/>
                  </a:lnTo>
                  <a:lnTo>
                    <a:pt x="2" y="2284"/>
                  </a:lnTo>
                  <a:lnTo>
                    <a:pt x="3398" y="324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1401500" y="643625"/>
              <a:ext cx="84975" cy="57150"/>
            </a:xfrm>
            <a:custGeom>
              <a:avLst/>
              <a:gdLst/>
              <a:ahLst/>
              <a:cxnLst/>
              <a:rect l="l" t="t" r="r" b="b"/>
              <a:pathLst>
                <a:path w="3399" h="2286" extrusionOk="0">
                  <a:moveTo>
                    <a:pt x="3397" y="1"/>
                  </a:moveTo>
                  <a:lnTo>
                    <a:pt x="1" y="1961"/>
                  </a:lnTo>
                  <a:lnTo>
                    <a:pt x="2" y="2286"/>
                  </a:lnTo>
                  <a:lnTo>
                    <a:pt x="3398" y="324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1516650" y="378225"/>
              <a:ext cx="84925" cy="57125"/>
            </a:xfrm>
            <a:custGeom>
              <a:avLst/>
              <a:gdLst/>
              <a:ahLst/>
              <a:cxnLst/>
              <a:rect l="l" t="t" r="r" b="b"/>
              <a:pathLst>
                <a:path w="3397" h="2285" extrusionOk="0">
                  <a:moveTo>
                    <a:pt x="3396" y="1"/>
                  </a:moveTo>
                  <a:lnTo>
                    <a:pt x="0" y="1962"/>
                  </a:lnTo>
                  <a:lnTo>
                    <a:pt x="1" y="2285"/>
                  </a:lnTo>
                  <a:lnTo>
                    <a:pt x="3397" y="324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1516650" y="398300"/>
              <a:ext cx="84925" cy="57125"/>
            </a:xfrm>
            <a:custGeom>
              <a:avLst/>
              <a:gdLst/>
              <a:ahLst/>
              <a:cxnLst/>
              <a:rect l="l" t="t" r="r" b="b"/>
              <a:pathLst>
                <a:path w="3397" h="2285" extrusionOk="0">
                  <a:moveTo>
                    <a:pt x="3396" y="0"/>
                  </a:moveTo>
                  <a:lnTo>
                    <a:pt x="0" y="1961"/>
                  </a:lnTo>
                  <a:lnTo>
                    <a:pt x="1" y="2284"/>
                  </a:lnTo>
                  <a:lnTo>
                    <a:pt x="3397" y="325"/>
                  </a:lnTo>
                  <a:lnTo>
                    <a:pt x="3396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1516650" y="418350"/>
              <a:ext cx="84925" cy="57125"/>
            </a:xfrm>
            <a:custGeom>
              <a:avLst/>
              <a:gdLst/>
              <a:ahLst/>
              <a:cxnLst/>
              <a:rect l="l" t="t" r="r" b="b"/>
              <a:pathLst>
                <a:path w="3397" h="2285" extrusionOk="0">
                  <a:moveTo>
                    <a:pt x="3396" y="1"/>
                  </a:moveTo>
                  <a:lnTo>
                    <a:pt x="0" y="1961"/>
                  </a:lnTo>
                  <a:lnTo>
                    <a:pt x="1" y="2285"/>
                  </a:lnTo>
                  <a:lnTo>
                    <a:pt x="3397" y="324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1905575" y="604000"/>
              <a:ext cx="100750" cy="142100"/>
            </a:xfrm>
            <a:custGeom>
              <a:avLst/>
              <a:gdLst/>
              <a:ahLst/>
              <a:cxnLst/>
              <a:rect l="l" t="t" r="r" b="b"/>
              <a:pathLst>
                <a:path w="4030" h="5684" extrusionOk="0">
                  <a:moveTo>
                    <a:pt x="3518" y="1"/>
                  </a:moveTo>
                  <a:cubicBezTo>
                    <a:pt x="3494" y="1"/>
                    <a:pt x="3469" y="8"/>
                    <a:pt x="3443" y="24"/>
                  </a:cubicBezTo>
                  <a:lnTo>
                    <a:pt x="229" y="1831"/>
                  </a:lnTo>
                  <a:cubicBezTo>
                    <a:pt x="103" y="1905"/>
                    <a:pt x="0" y="2143"/>
                    <a:pt x="1" y="2361"/>
                  </a:cubicBezTo>
                  <a:lnTo>
                    <a:pt x="1" y="5284"/>
                  </a:lnTo>
                  <a:cubicBezTo>
                    <a:pt x="1" y="5581"/>
                    <a:pt x="141" y="5576"/>
                    <a:pt x="371" y="5669"/>
                  </a:cubicBezTo>
                  <a:cubicBezTo>
                    <a:pt x="374" y="5670"/>
                    <a:pt x="378" y="5671"/>
                    <a:pt x="383" y="5672"/>
                  </a:cubicBezTo>
                  <a:cubicBezTo>
                    <a:pt x="386" y="5674"/>
                    <a:pt x="390" y="5675"/>
                    <a:pt x="394" y="5676"/>
                  </a:cubicBezTo>
                  <a:cubicBezTo>
                    <a:pt x="406" y="5681"/>
                    <a:pt x="420" y="5684"/>
                    <a:pt x="434" y="5684"/>
                  </a:cubicBezTo>
                  <a:cubicBezTo>
                    <a:pt x="457" y="5684"/>
                    <a:pt x="482" y="5677"/>
                    <a:pt x="508" y="5662"/>
                  </a:cubicBezTo>
                  <a:lnTo>
                    <a:pt x="2609" y="4560"/>
                  </a:lnTo>
                  <a:lnTo>
                    <a:pt x="2985" y="4899"/>
                  </a:lnTo>
                  <a:lnTo>
                    <a:pt x="2985" y="4893"/>
                  </a:lnTo>
                  <a:lnTo>
                    <a:pt x="2997" y="4903"/>
                  </a:lnTo>
                  <a:lnTo>
                    <a:pt x="2997" y="4897"/>
                  </a:lnTo>
                  <a:lnTo>
                    <a:pt x="3009" y="4907"/>
                  </a:lnTo>
                  <a:lnTo>
                    <a:pt x="3009" y="4900"/>
                  </a:lnTo>
                  <a:lnTo>
                    <a:pt x="3020" y="4911"/>
                  </a:lnTo>
                  <a:lnTo>
                    <a:pt x="3020" y="4904"/>
                  </a:lnTo>
                  <a:lnTo>
                    <a:pt x="3032" y="4915"/>
                  </a:lnTo>
                  <a:lnTo>
                    <a:pt x="3032" y="4909"/>
                  </a:lnTo>
                  <a:lnTo>
                    <a:pt x="3043" y="4918"/>
                  </a:lnTo>
                  <a:lnTo>
                    <a:pt x="3043" y="4912"/>
                  </a:lnTo>
                  <a:lnTo>
                    <a:pt x="3055" y="4922"/>
                  </a:lnTo>
                  <a:lnTo>
                    <a:pt x="3055" y="4916"/>
                  </a:lnTo>
                  <a:lnTo>
                    <a:pt x="3066" y="4927"/>
                  </a:lnTo>
                  <a:lnTo>
                    <a:pt x="3066" y="4919"/>
                  </a:lnTo>
                  <a:lnTo>
                    <a:pt x="3078" y="4930"/>
                  </a:lnTo>
                  <a:lnTo>
                    <a:pt x="3078" y="4923"/>
                  </a:lnTo>
                  <a:lnTo>
                    <a:pt x="3090" y="4934"/>
                  </a:lnTo>
                  <a:lnTo>
                    <a:pt x="3090" y="4928"/>
                  </a:lnTo>
                  <a:lnTo>
                    <a:pt x="3101" y="4938"/>
                  </a:lnTo>
                  <a:lnTo>
                    <a:pt x="3101" y="4932"/>
                  </a:lnTo>
                  <a:lnTo>
                    <a:pt x="3113" y="4941"/>
                  </a:lnTo>
                  <a:lnTo>
                    <a:pt x="3113" y="4935"/>
                  </a:lnTo>
                  <a:lnTo>
                    <a:pt x="3124" y="4945"/>
                  </a:lnTo>
                  <a:lnTo>
                    <a:pt x="3124" y="4939"/>
                  </a:lnTo>
                  <a:lnTo>
                    <a:pt x="3136" y="4950"/>
                  </a:lnTo>
                  <a:lnTo>
                    <a:pt x="3136" y="4942"/>
                  </a:lnTo>
                  <a:lnTo>
                    <a:pt x="3147" y="4953"/>
                  </a:lnTo>
                  <a:lnTo>
                    <a:pt x="3147" y="4946"/>
                  </a:lnTo>
                  <a:lnTo>
                    <a:pt x="3159" y="4957"/>
                  </a:lnTo>
                  <a:lnTo>
                    <a:pt x="3159" y="4951"/>
                  </a:lnTo>
                  <a:lnTo>
                    <a:pt x="3170" y="4961"/>
                  </a:lnTo>
                  <a:lnTo>
                    <a:pt x="3170" y="4954"/>
                  </a:lnTo>
                  <a:lnTo>
                    <a:pt x="3182" y="4964"/>
                  </a:lnTo>
                  <a:lnTo>
                    <a:pt x="3182" y="4958"/>
                  </a:lnTo>
                  <a:lnTo>
                    <a:pt x="3194" y="4969"/>
                  </a:lnTo>
                  <a:lnTo>
                    <a:pt x="3194" y="4962"/>
                  </a:lnTo>
                  <a:lnTo>
                    <a:pt x="3205" y="4973"/>
                  </a:lnTo>
                  <a:lnTo>
                    <a:pt x="3205" y="4965"/>
                  </a:lnTo>
                  <a:lnTo>
                    <a:pt x="3217" y="4976"/>
                  </a:lnTo>
                  <a:lnTo>
                    <a:pt x="3217" y="4970"/>
                  </a:lnTo>
                  <a:lnTo>
                    <a:pt x="3228" y="4980"/>
                  </a:lnTo>
                  <a:lnTo>
                    <a:pt x="3228" y="4974"/>
                  </a:lnTo>
                  <a:lnTo>
                    <a:pt x="3240" y="4983"/>
                  </a:lnTo>
                  <a:lnTo>
                    <a:pt x="3240" y="4977"/>
                  </a:lnTo>
                  <a:lnTo>
                    <a:pt x="3251" y="4988"/>
                  </a:lnTo>
                  <a:lnTo>
                    <a:pt x="3251" y="4981"/>
                  </a:lnTo>
                  <a:lnTo>
                    <a:pt x="3263" y="4992"/>
                  </a:lnTo>
                  <a:lnTo>
                    <a:pt x="3263" y="4985"/>
                  </a:lnTo>
                  <a:lnTo>
                    <a:pt x="3275" y="4995"/>
                  </a:lnTo>
                  <a:lnTo>
                    <a:pt x="3275" y="4989"/>
                  </a:lnTo>
                  <a:lnTo>
                    <a:pt x="3286" y="4999"/>
                  </a:lnTo>
                  <a:lnTo>
                    <a:pt x="3286" y="4993"/>
                  </a:lnTo>
                  <a:lnTo>
                    <a:pt x="3298" y="5003"/>
                  </a:lnTo>
                  <a:lnTo>
                    <a:pt x="3298" y="4997"/>
                  </a:lnTo>
                  <a:lnTo>
                    <a:pt x="3309" y="5006"/>
                  </a:lnTo>
                  <a:lnTo>
                    <a:pt x="3309" y="5000"/>
                  </a:lnTo>
                  <a:lnTo>
                    <a:pt x="3321" y="5011"/>
                  </a:lnTo>
                  <a:lnTo>
                    <a:pt x="3321" y="5004"/>
                  </a:lnTo>
                  <a:lnTo>
                    <a:pt x="3332" y="5015"/>
                  </a:lnTo>
                  <a:lnTo>
                    <a:pt x="3332" y="5008"/>
                  </a:lnTo>
                  <a:lnTo>
                    <a:pt x="3344" y="5018"/>
                  </a:lnTo>
                  <a:lnTo>
                    <a:pt x="3344" y="4124"/>
                  </a:lnTo>
                  <a:lnTo>
                    <a:pt x="3800" y="3853"/>
                  </a:lnTo>
                  <a:cubicBezTo>
                    <a:pt x="3927" y="3778"/>
                    <a:pt x="4029" y="3540"/>
                    <a:pt x="4029" y="3323"/>
                  </a:cubicBezTo>
                  <a:lnTo>
                    <a:pt x="4029" y="402"/>
                  </a:lnTo>
                  <a:cubicBezTo>
                    <a:pt x="4029" y="247"/>
                    <a:pt x="3978" y="145"/>
                    <a:pt x="3904" y="124"/>
                  </a:cubicBezTo>
                  <a:cubicBezTo>
                    <a:pt x="3900" y="122"/>
                    <a:pt x="3895" y="121"/>
                    <a:pt x="3892" y="120"/>
                  </a:cubicBezTo>
                  <a:cubicBezTo>
                    <a:pt x="3888" y="118"/>
                    <a:pt x="3884" y="117"/>
                    <a:pt x="3881" y="116"/>
                  </a:cubicBezTo>
                  <a:cubicBezTo>
                    <a:pt x="3876" y="115"/>
                    <a:pt x="3872" y="114"/>
                    <a:pt x="3869" y="112"/>
                  </a:cubicBezTo>
                  <a:cubicBezTo>
                    <a:pt x="3865" y="111"/>
                    <a:pt x="3861" y="110"/>
                    <a:pt x="3857" y="109"/>
                  </a:cubicBezTo>
                  <a:cubicBezTo>
                    <a:pt x="3853" y="107"/>
                    <a:pt x="3849" y="106"/>
                    <a:pt x="3846" y="105"/>
                  </a:cubicBezTo>
                  <a:cubicBezTo>
                    <a:pt x="3842" y="103"/>
                    <a:pt x="3838" y="101"/>
                    <a:pt x="3834" y="101"/>
                  </a:cubicBezTo>
                  <a:cubicBezTo>
                    <a:pt x="3830" y="99"/>
                    <a:pt x="3826" y="98"/>
                    <a:pt x="3823" y="97"/>
                  </a:cubicBezTo>
                  <a:cubicBezTo>
                    <a:pt x="3819" y="95"/>
                    <a:pt x="3814" y="94"/>
                    <a:pt x="3811" y="93"/>
                  </a:cubicBezTo>
                  <a:cubicBezTo>
                    <a:pt x="3807" y="92"/>
                    <a:pt x="3803" y="91"/>
                    <a:pt x="3800" y="89"/>
                  </a:cubicBezTo>
                  <a:cubicBezTo>
                    <a:pt x="3795" y="88"/>
                    <a:pt x="3791" y="87"/>
                    <a:pt x="3788" y="86"/>
                  </a:cubicBezTo>
                  <a:cubicBezTo>
                    <a:pt x="3784" y="83"/>
                    <a:pt x="3781" y="82"/>
                    <a:pt x="3777" y="82"/>
                  </a:cubicBezTo>
                  <a:cubicBezTo>
                    <a:pt x="3772" y="80"/>
                    <a:pt x="3768" y="79"/>
                    <a:pt x="3765" y="77"/>
                  </a:cubicBezTo>
                  <a:cubicBezTo>
                    <a:pt x="3761" y="76"/>
                    <a:pt x="3758" y="75"/>
                    <a:pt x="3753" y="74"/>
                  </a:cubicBezTo>
                  <a:cubicBezTo>
                    <a:pt x="3749" y="72"/>
                    <a:pt x="3746" y="71"/>
                    <a:pt x="3742" y="70"/>
                  </a:cubicBezTo>
                  <a:cubicBezTo>
                    <a:pt x="3738" y="69"/>
                    <a:pt x="3733" y="68"/>
                    <a:pt x="3730" y="66"/>
                  </a:cubicBezTo>
                  <a:cubicBezTo>
                    <a:pt x="3726" y="65"/>
                    <a:pt x="3723" y="63"/>
                    <a:pt x="3719" y="63"/>
                  </a:cubicBezTo>
                  <a:cubicBezTo>
                    <a:pt x="3714" y="60"/>
                    <a:pt x="3711" y="59"/>
                    <a:pt x="3707" y="58"/>
                  </a:cubicBezTo>
                  <a:cubicBezTo>
                    <a:pt x="3703" y="57"/>
                    <a:pt x="3700" y="56"/>
                    <a:pt x="3696" y="54"/>
                  </a:cubicBezTo>
                  <a:cubicBezTo>
                    <a:pt x="3691" y="53"/>
                    <a:pt x="3688" y="52"/>
                    <a:pt x="3684" y="51"/>
                  </a:cubicBezTo>
                  <a:cubicBezTo>
                    <a:pt x="3680" y="50"/>
                    <a:pt x="3677" y="48"/>
                    <a:pt x="3672" y="47"/>
                  </a:cubicBezTo>
                  <a:cubicBezTo>
                    <a:pt x="3668" y="46"/>
                    <a:pt x="3665" y="45"/>
                    <a:pt x="3661" y="44"/>
                  </a:cubicBezTo>
                  <a:cubicBezTo>
                    <a:pt x="3657" y="41"/>
                    <a:pt x="3654" y="40"/>
                    <a:pt x="3649" y="40"/>
                  </a:cubicBezTo>
                  <a:cubicBezTo>
                    <a:pt x="3645" y="37"/>
                    <a:pt x="3642" y="36"/>
                    <a:pt x="3638" y="35"/>
                  </a:cubicBezTo>
                  <a:cubicBezTo>
                    <a:pt x="3635" y="34"/>
                    <a:pt x="3630" y="33"/>
                    <a:pt x="3626" y="31"/>
                  </a:cubicBezTo>
                  <a:cubicBezTo>
                    <a:pt x="3622" y="30"/>
                    <a:pt x="3619" y="29"/>
                    <a:pt x="3615" y="28"/>
                  </a:cubicBezTo>
                  <a:cubicBezTo>
                    <a:pt x="3610" y="27"/>
                    <a:pt x="3607" y="25"/>
                    <a:pt x="3603" y="24"/>
                  </a:cubicBezTo>
                  <a:cubicBezTo>
                    <a:pt x="3600" y="22"/>
                    <a:pt x="3596" y="21"/>
                    <a:pt x="3591" y="21"/>
                  </a:cubicBezTo>
                  <a:cubicBezTo>
                    <a:pt x="3587" y="18"/>
                    <a:pt x="3584" y="17"/>
                    <a:pt x="3580" y="16"/>
                  </a:cubicBezTo>
                  <a:cubicBezTo>
                    <a:pt x="3577" y="15"/>
                    <a:pt x="3573" y="13"/>
                    <a:pt x="3568" y="12"/>
                  </a:cubicBezTo>
                  <a:cubicBezTo>
                    <a:pt x="3565" y="11"/>
                    <a:pt x="3561" y="10"/>
                    <a:pt x="3557" y="9"/>
                  </a:cubicBezTo>
                  <a:cubicBezTo>
                    <a:pt x="3545" y="4"/>
                    <a:pt x="3531" y="1"/>
                    <a:pt x="3518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1912525" y="606975"/>
              <a:ext cx="93800" cy="139150"/>
            </a:xfrm>
            <a:custGeom>
              <a:avLst/>
              <a:gdLst/>
              <a:ahLst/>
              <a:cxnLst/>
              <a:rect l="l" t="t" r="r" b="b"/>
              <a:pathLst>
                <a:path w="3752" h="5566" extrusionOk="0">
                  <a:moveTo>
                    <a:pt x="3596" y="1"/>
                  </a:moveTo>
                  <a:cubicBezTo>
                    <a:pt x="3573" y="1"/>
                    <a:pt x="3548" y="8"/>
                    <a:pt x="3522" y="23"/>
                  </a:cubicBezTo>
                  <a:lnTo>
                    <a:pt x="230" y="1831"/>
                  </a:lnTo>
                  <a:cubicBezTo>
                    <a:pt x="103" y="1906"/>
                    <a:pt x="1" y="2144"/>
                    <a:pt x="1" y="2362"/>
                  </a:cubicBezTo>
                  <a:lnTo>
                    <a:pt x="1" y="5283"/>
                  </a:lnTo>
                  <a:cubicBezTo>
                    <a:pt x="1" y="5457"/>
                    <a:pt x="66" y="5565"/>
                    <a:pt x="156" y="5565"/>
                  </a:cubicBezTo>
                  <a:cubicBezTo>
                    <a:pt x="179" y="5565"/>
                    <a:pt x="204" y="5558"/>
                    <a:pt x="230" y="5543"/>
                  </a:cubicBezTo>
                  <a:lnTo>
                    <a:pt x="2466" y="4361"/>
                  </a:lnTo>
                  <a:lnTo>
                    <a:pt x="3066" y="4899"/>
                  </a:lnTo>
                  <a:lnTo>
                    <a:pt x="3066" y="4007"/>
                  </a:lnTo>
                  <a:lnTo>
                    <a:pt x="3522" y="3735"/>
                  </a:lnTo>
                  <a:cubicBezTo>
                    <a:pt x="3649" y="3660"/>
                    <a:pt x="3751" y="3423"/>
                    <a:pt x="3751" y="3204"/>
                  </a:cubicBezTo>
                  <a:lnTo>
                    <a:pt x="3751" y="283"/>
                  </a:lnTo>
                  <a:cubicBezTo>
                    <a:pt x="3751" y="109"/>
                    <a:pt x="3686" y="1"/>
                    <a:pt x="3596" y="1"/>
                  </a:cubicBez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1982850" y="652925"/>
              <a:ext cx="8875" cy="16150"/>
            </a:xfrm>
            <a:custGeom>
              <a:avLst/>
              <a:gdLst/>
              <a:ahLst/>
              <a:cxnLst/>
              <a:rect l="l" t="t" r="r" b="b"/>
              <a:pathLst>
                <a:path w="355" h="646" extrusionOk="0">
                  <a:moveTo>
                    <a:pt x="235" y="1"/>
                  </a:moveTo>
                  <a:cubicBezTo>
                    <a:pt x="217" y="1"/>
                    <a:pt x="198" y="6"/>
                    <a:pt x="178" y="18"/>
                  </a:cubicBezTo>
                  <a:cubicBezTo>
                    <a:pt x="80" y="76"/>
                    <a:pt x="1" y="260"/>
                    <a:pt x="1" y="429"/>
                  </a:cubicBezTo>
                  <a:cubicBezTo>
                    <a:pt x="1" y="562"/>
                    <a:pt x="51" y="645"/>
                    <a:pt x="120" y="645"/>
                  </a:cubicBezTo>
                  <a:cubicBezTo>
                    <a:pt x="138" y="645"/>
                    <a:pt x="158" y="640"/>
                    <a:pt x="178" y="628"/>
                  </a:cubicBezTo>
                  <a:cubicBezTo>
                    <a:pt x="274" y="570"/>
                    <a:pt x="354" y="386"/>
                    <a:pt x="354" y="219"/>
                  </a:cubicBezTo>
                  <a:cubicBezTo>
                    <a:pt x="354" y="85"/>
                    <a:pt x="304" y="1"/>
                    <a:pt x="235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1956625" y="668475"/>
              <a:ext cx="8875" cy="16125"/>
            </a:xfrm>
            <a:custGeom>
              <a:avLst/>
              <a:gdLst/>
              <a:ahLst/>
              <a:cxnLst/>
              <a:rect l="l" t="t" r="r" b="b"/>
              <a:pathLst>
                <a:path w="355" h="645" extrusionOk="0">
                  <a:moveTo>
                    <a:pt x="236" y="0"/>
                  </a:moveTo>
                  <a:cubicBezTo>
                    <a:pt x="218" y="0"/>
                    <a:pt x="199" y="6"/>
                    <a:pt x="178" y="18"/>
                  </a:cubicBezTo>
                  <a:cubicBezTo>
                    <a:pt x="79" y="76"/>
                    <a:pt x="1" y="259"/>
                    <a:pt x="1" y="428"/>
                  </a:cubicBezTo>
                  <a:cubicBezTo>
                    <a:pt x="1" y="561"/>
                    <a:pt x="51" y="645"/>
                    <a:pt x="121" y="645"/>
                  </a:cubicBezTo>
                  <a:cubicBezTo>
                    <a:pt x="139" y="645"/>
                    <a:pt x="158" y="639"/>
                    <a:pt x="178" y="627"/>
                  </a:cubicBezTo>
                  <a:cubicBezTo>
                    <a:pt x="276" y="569"/>
                    <a:pt x="355" y="386"/>
                    <a:pt x="355" y="218"/>
                  </a:cubicBezTo>
                  <a:cubicBezTo>
                    <a:pt x="355" y="84"/>
                    <a:pt x="305" y="0"/>
                    <a:pt x="23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1930425" y="684000"/>
              <a:ext cx="8850" cy="16150"/>
            </a:xfrm>
            <a:custGeom>
              <a:avLst/>
              <a:gdLst/>
              <a:ahLst/>
              <a:cxnLst/>
              <a:rect l="l" t="t" r="r" b="b"/>
              <a:pathLst>
                <a:path w="354" h="646" extrusionOk="0">
                  <a:moveTo>
                    <a:pt x="235" y="1"/>
                  </a:moveTo>
                  <a:cubicBezTo>
                    <a:pt x="217" y="1"/>
                    <a:pt x="198" y="6"/>
                    <a:pt x="178" y="18"/>
                  </a:cubicBezTo>
                  <a:cubicBezTo>
                    <a:pt x="80" y="76"/>
                    <a:pt x="0" y="259"/>
                    <a:pt x="0" y="428"/>
                  </a:cubicBezTo>
                  <a:cubicBezTo>
                    <a:pt x="0" y="561"/>
                    <a:pt x="51" y="645"/>
                    <a:pt x="120" y="645"/>
                  </a:cubicBezTo>
                  <a:cubicBezTo>
                    <a:pt x="138" y="645"/>
                    <a:pt x="158" y="639"/>
                    <a:pt x="178" y="627"/>
                  </a:cubicBezTo>
                  <a:cubicBezTo>
                    <a:pt x="276" y="570"/>
                    <a:pt x="354" y="386"/>
                    <a:pt x="354" y="218"/>
                  </a:cubicBezTo>
                  <a:cubicBezTo>
                    <a:pt x="354" y="84"/>
                    <a:pt x="305" y="1"/>
                    <a:pt x="235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589725" y="778900"/>
              <a:ext cx="164425" cy="86500"/>
            </a:xfrm>
            <a:custGeom>
              <a:avLst/>
              <a:gdLst/>
              <a:ahLst/>
              <a:cxnLst/>
              <a:rect l="l" t="t" r="r" b="b"/>
              <a:pathLst>
                <a:path w="6577" h="3460" extrusionOk="0">
                  <a:moveTo>
                    <a:pt x="3289" y="1"/>
                  </a:moveTo>
                  <a:cubicBezTo>
                    <a:pt x="2522" y="1"/>
                    <a:pt x="1755" y="170"/>
                    <a:pt x="1170" y="507"/>
                  </a:cubicBezTo>
                  <a:cubicBezTo>
                    <a:pt x="1" y="1183"/>
                    <a:pt x="1" y="2278"/>
                    <a:pt x="1170" y="2954"/>
                  </a:cubicBezTo>
                  <a:cubicBezTo>
                    <a:pt x="1755" y="3291"/>
                    <a:pt x="2522" y="3460"/>
                    <a:pt x="3289" y="3460"/>
                  </a:cubicBezTo>
                  <a:cubicBezTo>
                    <a:pt x="4055" y="3460"/>
                    <a:pt x="4822" y="3291"/>
                    <a:pt x="5407" y="2954"/>
                  </a:cubicBezTo>
                  <a:cubicBezTo>
                    <a:pt x="6577" y="2278"/>
                    <a:pt x="6577" y="1183"/>
                    <a:pt x="5407" y="507"/>
                  </a:cubicBezTo>
                  <a:cubicBezTo>
                    <a:pt x="4822" y="170"/>
                    <a:pt x="4055" y="1"/>
                    <a:pt x="3289" y="1"/>
                  </a:cubicBezTo>
                  <a:close/>
                </a:path>
              </a:pathLst>
            </a:custGeom>
            <a:solidFill>
              <a:srgbClr val="D0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1551575" y="570300"/>
              <a:ext cx="113950" cy="63350"/>
            </a:xfrm>
            <a:custGeom>
              <a:avLst/>
              <a:gdLst/>
              <a:ahLst/>
              <a:cxnLst/>
              <a:rect l="l" t="t" r="r" b="b"/>
              <a:pathLst>
                <a:path w="4558" h="2534" extrusionOk="0">
                  <a:moveTo>
                    <a:pt x="4201" y="0"/>
                  </a:moveTo>
                  <a:cubicBezTo>
                    <a:pt x="4084" y="0"/>
                    <a:pt x="3962" y="53"/>
                    <a:pt x="3844" y="222"/>
                  </a:cubicBezTo>
                  <a:cubicBezTo>
                    <a:pt x="3711" y="412"/>
                    <a:pt x="3296" y="926"/>
                    <a:pt x="2936" y="1253"/>
                  </a:cubicBezTo>
                  <a:cubicBezTo>
                    <a:pt x="2771" y="1405"/>
                    <a:pt x="2346" y="1697"/>
                    <a:pt x="1966" y="1827"/>
                  </a:cubicBezTo>
                  <a:cubicBezTo>
                    <a:pt x="1699" y="1919"/>
                    <a:pt x="1406" y="1980"/>
                    <a:pt x="1251" y="1980"/>
                  </a:cubicBezTo>
                  <a:cubicBezTo>
                    <a:pt x="1219" y="1980"/>
                    <a:pt x="1193" y="1977"/>
                    <a:pt x="1175" y="1972"/>
                  </a:cubicBezTo>
                  <a:cubicBezTo>
                    <a:pt x="1062" y="1941"/>
                    <a:pt x="991" y="1903"/>
                    <a:pt x="885" y="1838"/>
                  </a:cubicBezTo>
                  <a:cubicBezTo>
                    <a:pt x="763" y="1764"/>
                    <a:pt x="669" y="1760"/>
                    <a:pt x="580" y="1715"/>
                  </a:cubicBezTo>
                  <a:cubicBezTo>
                    <a:pt x="518" y="1684"/>
                    <a:pt x="499" y="1658"/>
                    <a:pt x="482" y="1658"/>
                  </a:cubicBezTo>
                  <a:cubicBezTo>
                    <a:pt x="474" y="1658"/>
                    <a:pt x="466" y="1663"/>
                    <a:pt x="455" y="1676"/>
                  </a:cubicBezTo>
                  <a:cubicBezTo>
                    <a:pt x="422" y="1719"/>
                    <a:pt x="464" y="1820"/>
                    <a:pt x="542" y="1875"/>
                  </a:cubicBezTo>
                  <a:cubicBezTo>
                    <a:pt x="624" y="1935"/>
                    <a:pt x="693" y="1939"/>
                    <a:pt x="705" y="1959"/>
                  </a:cubicBezTo>
                  <a:cubicBezTo>
                    <a:pt x="712" y="1970"/>
                    <a:pt x="688" y="1976"/>
                    <a:pt x="644" y="1976"/>
                  </a:cubicBezTo>
                  <a:cubicBezTo>
                    <a:pt x="612" y="1976"/>
                    <a:pt x="569" y="1973"/>
                    <a:pt x="521" y="1966"/>
                  </a:cubicBezTo>
                  <a:cubicBezTo>
                    <a:pt x="364" y="1943"/>
                    <a:pt x="274" y="1879"/>
                    <a:pt x="195" y="1855"/>
                  </a:cubicBezTo>
                  <a:cubicBezTo>
                    <a:pt x="182" y="1851"/>
                    <a:pt x="170" y="1849"/>
                    <a:pt x="160" y="1849"/>
                  </a:cubicBezTo>
                  <a:cubicBezTo>
                    <a:pt x="104" y="1849"/>
                    <a:pt x="96" y="1904"/>
                    <a:pt x="115" y="1932"/>
                  </a:cubicBezTo>
                  <a:cubicBezTo>
                    <a:pt x="138" y="1965"/>
                    <a:pt x="174" y="2013"/>
                    <a:pt x="293" y="2071"/>
                  </a:cubicBezTo>
                  <a:cubicBezTo>
                    <a:pt x="378" y="2109"/>
                    <a:pt x="466" y="2142"/>
                    <a:pt x="558" y="2169"/>
                  </a:cubicBezTo>
                  <a:cubicBezTo>
                    <a:pt x="553" y="2169"/>
                    <a:pt x="547" y="2169"/>
                    <a:pt x="542" y="2169"/>
                  </a:cubicBezTo>
                  <a:cubicBezTo>
                    <a:pt x="473" y="2169"/>
                    <a:pt x="403" y="2161"/>
                    <a:pt x="335" y="2146"/>
                  </a:cubicBezTo>
                  <a:cubicBezTo>
                    <a:pt x="196" y="2115"/>
                    <a:pt x="144" y="2087"/>
                    <a:pt x="72" y="2074"/>
                  </a:cubicBezTo>
                  <a:cubicBezTo>
                    <a:pt x="68" y="2074"/>
                    <a:pt x="65" y="2074"/>
                    <a:pt x="62" y="2074"/>
                  </a:cubicBezTo>
                  <a:cubicBezTo>
                    <a:pt x="1" y="2074"/>
                    <a:pt x="15" y="2186"/>
                    <a:pt x="83" y="2224"/>
                  </a:cubicBezTo>
                  <a:cubicBezTo>
                    <a:pt x="157" y="2265"/>
                    <a:pt x="237" y="2294"/>
                    <a:pt x="320" y="2313"/>
                  </a:cubicBezTo>
                  <a:cubicBezTo>
                    <a:pt x="413" y="2335"/>
                    <a:pt x="571" y="2357"/>
                    <a:pt x="571" y="2357"/>
                  </a:cubicBezTo>
                  <a:cubicBezTo>
                    <a:pt x="537" y="2361"/>
                    <a:pt x="505" y="2363"/>
                    <a:pt x="475" y="2363"/>
                  </a:cubicBezTo>
                  <a:cubicBezTo>
                    <a:pt x="367" y="2363"/>
                    <a:pt x="284" y="2339"/>
                    <a:pt x="229" y="2329"/>
                  </a:cubicBezTo>
                  <a:cubicBezTo>
                    <a:pt x="213" y="2326"/>
                    <a:pt x="199" y="2324"/>
                    <a:pt x="186" y="2324"/>
                  </a:cubicBezTo>
                  <a:cubicBezTo>
                    <a:pt x="143" y="2324"/>
                    <a:pt x="121" y="2344"/>
                    <a:pt x="125" y="2377"/>
                  </a:cubicBezTo>
                  <a:cubicBezTo>
                    <a:pt x="128" y="2411"/>
                    <a:pt x="175" y="2452"/>
                    <a:pt x="326" y="2499"/>
                  </a:cubicBezTo>
                  <a:cubicBezTo>
                    <a:pt x="400" y="2522"/>
                    <a:pt x="491" y="2533"/>
                    <a:pt x="587" y="2533"/>
                  </a:cubicBezTo>
                  <a:cubicBezTo>
                    <a:pt x="687" y="2533"/>
                    <a:pt x="791" y="2521"/>
                    <a:pt x="885" y="2499"/>
                  </a:cubicBezTo>
                  <a:cubicBezTo>
                    <a:pt x="1068" y="2457"/>
                    <a:pt x="1138" y="2424"/>
                    <a:pt x="1236" y="2415"/>
                  </a:cubicBezTo>
                  <a:cubicBezTo>
                    <a:pt x="1594" y="2375"/>
                    <a:pt x="1885" y="2322"/>
                    <a:pt x="2227" y="2204"/>
                  </a:cubicBezTo>
                  <a:cubicBezTo>
                    <a:pt x="2591" y="2077"/>
                    <a:pt x="2931" y="1889"/>
                    <a:pt x="3233" y="1647"/>
                  </a:cubicBezTo>
                  <a:cubicBezTo>
                    <a:pt x="3642" y="1326"/>
                    <a:pt x="4098" y="788"/>
                    <a:pt x="4329" y="484"/>
                  </a:cubicBezTo>
                  <a:cubicBezTo>
                    <a:pt x="4558" y="179"/>
                    <a:pt x="4495" y="63"/>
                    <a:pt x="4319" y="16"/>
                  </a:cubicBezTo>
                  <a:cubicBezTo>
                    <a:pt x="4281" y="6"/>
                    <a:pt x="4241" y="0"/>
                    <a:pt x="4201" y="0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632300" y="796750"/>
              <a:ext cx="34975" cy="29125"/>
            </a:xfrm>
            <a:custGeom>
              <a:avLst/>
              <a:gdLst/>
              <a:ahLst/>
              <a:cxnLst/>
              <a:rect l="l" t="t" r="r" b="b"/>
              <a:pathLst>
                <a:path w="1399" h="1165" extrusionOk="0">
                  <a:moveTo>
                    <a:pt x="1270" y="0"/>
                  </a:moveTo>
                  <a:lnTo>
                    <a:pt x="845" y="62"/>
                  </a:lnTo>
                  <a:cubicBezTo>
                    <a:pt x="779" y="282"/>
                    <a:pt x="592" y="444"/>
                    <a:pt x="315" y="711"/>
                  </a:cubicBezTo>
                  <a:cubicBezTo>
                    <a:pt x="40" y="977"/>
                    <a:pt x="0" y="1050"/>
                    <a:pt x="45" y="1104"/>
                  </a:cubicBezTo>
                  <a:cubicBezTo>
                    <a:pt x="83" y="1151"/>
                    <a:pt x="213" y="1165"/>
                    <a:pt x="344" y="1165"/>
                  </a:cubicBezTo>
                  <a:cubicBezTo>
                    <a:pt x="366" y="1165"/>
                    <a:pt x="388" y="1164"/>
                    <a:pt x="409" y="1164"/>
                  </a:cubicBezTo>
                  <a:cubicBezTo>
                    <a:pt x="559" y="1159"/>
                    <a:pt x="775" y="1044"/>
                    <a:pt x="845" y="922"/>
                  </a:cubicBezTo>
                  <a:cubicBezTo>
                    <a:pt x="893" y="837"/>
                    <a:pt x="1039" y="700"/>
                    <a:pt x="1143" y="671"/>
                  </a:cubicBezTo>
                  <a:cubicBezTo>
                    <a:pt x="1246" y="641"/>
                    <a:pt x="1389" y="524"/>
                    <a:pt x="1394" y="454"/>
                  </a:cubicBezTo>
                  <a:cubicBezTo>
                    <a:pt x="1399" y="385"/>
                    <a:pt x="1359" y="253"/>
                    <a:pt x="1325" y="174"/>
                  </a:cubicBezTo>
                  <a:cubicBezTo>
                    <a:pt x="1301" y="117"/>
                    <a:pt x="1283" y="60"/>
                    <a:pt x="1270" y="0"/>
                  </a:cubicBezTo>
                  <a:close/>
                </a:path>
              </a:pathLst>
            </a:custGeom>
            <a:solidFill>
              <a:srgbClr val="393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1676200" y="811250"/>
              <a:ext cx="16725" cy="36825"/>
            </a:xfrm>
            <a:custGeom>
              <a:avLst/>
              <a:gdLst/>
              <a:ahLst/>
              <a:cxnLst/>
              <a:rect l="l" t="t" r="r" b="b"/>
              <a:pathLst>
                <a:path w="669" h="1473" extrusionOk="0">
                  <a:moveTo>
                    <a:pt x="153" y="1"/>
                  </a:moveTo>
                  <a:cubicBezTo>
                    <a:pt x="117" y="76"/>
                    <a:pt x="89" y="153"/>
                    <a:pt x="70" y="234"/>
                  </a:cubicBezTo>
                  <a:cubicBezTo>
                    <a:pt x="35" y="372"/>
                    <a:pt x="105" y="529"/>
                    <a:pt x="53" y="736"/>
                  </a:cubicBezTo>
                  <a:cubicBezTo>
                    <a:pt x="0" y="942"/>
                    <a:pt x="18" y="1113"/>
                    <a:pt x="93" y="1318"/>
                  </a:cubicBezTo>
                  <a:cubicBezTo>
                    <a:pt x="133" y="1428"/>
                    <a:pt x="218" y="1472"/>
                    <a:pt x="303" y="1472"/>
                  </a:cubicBezTo>
                  <a:cubicBezTo>
                    <a:pt x="377" y="1472"/>
                    <a:pt x="449" y="1438"/>
                    <a:pt x="490" y="1385"/>
                  </a:cubicBezTo>
                  <a:cubicBezTo>
                    <a:pt x="576" y="1269"/>
                    <a:pt x="669" y="1022"/>
                    <a:pt x="647" y="842"/>
                  </a:cubicBezTo>
                  <a:cubicBezTo>
                    <a:pt x="625" y="661"/>
                    <a:pt x="605" y="573"/>
                    <a:pt x="623" y="352"/>
                  </a:cubicBezTo>
                  <a:cubicBezTo>
                    <a:pt x="640" y="132"/>
                    <a:pt x="578" y="84"/>
                    <a:pt x="545" y="1"/>
                  </a:cubicBezTo>
                  <a:close/>
                </a:path>
              </a:pathLst>
            </a:custGeom>
            <a:solidFill>
              <a:srgbClr val="393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1640050" y="655450"/>
              <a:ext cx="60650" cy="157250"/>
            </a:xfrm>
            <a:custGeom>
              <a:avLst/>
              <a:gdLst/>
              <a:ahLst/>
              <a:cxnLst/>
              <a:rect l="l" t="t" r="r" b="b"/>
              <a:pathLst>
                <a:path w="2426" h="6290" extrusionOk="0">
                  <a:moveTo>
                    <a:pt x="191" y="1"/>
                  </a:moveTo>
                  <a:cubicBezTo>
                    <a:pt x="1" y="568"/>
                    <a:pt x="104" y="3003"/>
                    <a:pt x="149" y="3237"/>
                  </a:cubicBezTo>
                  <a:cubicBezTo>
                    <a:pt x="196" y="3491"/>
                    <a:pt x="534" y="5714"/>
                    <a:pt x="534" y="5714"/>
                  </a:cubicBezTo>
                  <a:cubicBezTo>
                    <a:pt x="594" y="5751"/>
                    <a:pt x="652" y="5764"/>
                    <a:pt x="704" y="5764"/>
                  </a:cubicBezTo>
                  <a:cubicBezTo>
                    <a:pt x="854" y="5764"/>
                    <a:pt x="959" y="5652"/>
                    <a:pt x="959" y="5652"/>
                  </a:cubicBezTo>
                  <a:cubicBezTo>
                    <a:pt x="959" y="5652"/>
                    <a:pt x="1025" y="4074"/>
                    <a:pt x="1025" y="3739"/>
                  </a:cubicBezTo>
                  <a:cubicBezTo>
                    <a:pt x="1025" y="3494"/>
                    <a:pt x="885" y="3190"/>
                    <a:pt x="885" y="3190"/>
                  </a:cubicBezTo>
                  <a:lnTo>
                    <a:pt x="1073" y="1078"/>
                  </a:lnTo>
                  <a:lnTo>
                    <a:pt x="1136" y="1060"/>
                  </a:lnTo>
                  <a:cubicBezTo>
                    <a:pt x="1136" y="1060"/>
                    <a:pt x="1254" y="2894"/>
                    <a:pt x="1325" y="3296"/>
                  </a:cubicBezTo>
                  <a:cubicBezTo>
                    <a:pt x="1382" y="3617"/>
                    <a:pt x="1404" y="4019"/>
                    <a:pt x="1469" y="4569"/>
                  </a:cubicBezTo>
                  <a:cubicBezTo>
                    <a:pt x="1532" y="5095"/>
                    <a:pt x="1599" y="6233"/>
                    <a:pt x="1599" y="6233"/>
                  </a:cubicBezTo>
                  <a:cubicBezTo>
                    <a:pt x="1673" y="6275"/>
                    <a:pt x="1741" y="6290"/>
                    <a:pt x="1799" y="6290"/>
                  </a:cubicBezTo>
                  <a:cubicBezTo>
                    <a:pt x="1915" y="6290"/>
                    <a:pt x="1991" y="6233"/>
                    <a:pt x="1991" y="6233"/>
                  </a:cubicBezTo>
                  <a:cubicBezTo>
                    <a:pt x="1991" y="6233"/>
                    <a:pt x="2261" y="4918"/>
                    <a:pt x="2269" y="4458"/>
                  </a:cubicBezTo>
                  <a:cubicBezTo>
                    <a:pt x="2276" y="4026"/>
                    <a:pt x="2115" y="3465"/>
                    <a:pt x="2115" y="3465"/>
                  </a:cubicBezTo>
                  <a:cubicBezTo>
                    <a:pt x="2115" y="3465"/>
                    <a:pt x="2162" y="2846"/>
                    <a:pt x="2194" y="2315"/>
                  </a:cubicBezTo>
                  <a:cubicBezTo>
                    <a:pt x="2226" y="1783"/>
                    <a:pt x="2426" y="757"/>
                    <a:pt x="2275" y="108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652925" y="675625"/>
              <a:ext cx="15525" cy="46900"/>
            </a:xfrm>
            <a:custGeom>
              <a:avLst/>
              <a:gdLst/>
              <a:ahLst/>
              <a:cxnLst/>
              <a:rect l="l" t="t" r="r" b="b"/>
              <a:pathLst>
                <a:path w="621" h="1876" extrusionOk="0">
                  <a:moveTo>
                    <a:pt x="1" y="1"/>
                  </a:moveTo>
                  <a:cubicBezTo>
                    <a:pt x="1" y="1"/>
                    <a:pt x="245" y="195"/>
                    <a:pt x="351" y="266"/>
                  </a:cubicBezTo>
                  <a:cubicBezTo>
                    <a:pt x="456" y="337"/>
                    <a:pt x="416" y="1876"/>
                    <a:pt x="416" y="1876"/>
                  </a:cubicBezTo>
                  <a:lnTo>
                    <a:pt x="559" y="271"/>
                  </a:lnTo>
                  <a:lnTo>
                    <a:pt x="621" y="253"/>
                  </a:lnTo>
                  <a:cubicBezTo>
                    <a:pt x="621" y="253"/>
                    <a:pt x="188" y="124"/>
                    <a:pt x="1" y="1"/>
                  </a:cubicBezTo>
                  <a:close/>
                </a:path>
              </a:pathLst>
            </a:custGeom>
            <a:solidFill>
              <a:srgbClr val="C7D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652050" y="557350"/>
              <a:ext cx="37575" cy="39500"/>
            </a:xfrm>
            <a:custGeom>
              <a:avLst/>
              <a:gdLst/>
              <a:ahLst/>
              <a:cxnLst/>
              <a:rect l="l" t="t" r="r" b="b"/>
              <a:pathLst>
                <a:path w="1503" h="1580" extrusionOk="0">
                  <a:moveTo>
                    <a:pt x="1158" y="1"/>
                  </a:moveTo>
                  <a:lnTo>
                    <a:pt x="1158" y="1"/>
                  </a:lnTo>
                  <a:cubicBezTo>
                    <a:pt x="1158" y="1"/>
                    <a:pt x="762" y="137"/>
                    <a:pt x="491" y="225"/>
                  </a:cubicBezTo>
                  <a:lnTo>
                    <a:pt x="473" y="521"/>
                  </a:lnTo>
                  <a:cubicBezTo>
                    <a:pt x="469" y="521"/>
                    <a:pt x="463" y="521"/>
                    <a:pt x="456" y="521"/>
                  </a:cubicBezTo>
                  <a:cubicBezTo>
                    <a:pt x="436" y="521"/>
                    <a:pt x="406" y="520"/>
                    <a:pt x="375" y="520"/>
                  </a:cubicBezTo>
                  <a:cubicBezTo>
                    <a:pt x="349" y="520"/>
                    <a:pt x="323" y="521"/>
                    <a:pt x="301" y="526"/>
                  </a:cubicBezTo>
                  <a:cubicBezTo>
                    <a:pt x="218" y="603"/>
                    <a:pt x="1" y="825"/>
                    <a:pt x="41" y="1110"/>
                  </a:cubicBezTo>
                  <a:cubicBezTo>
                    <a:pt x="78" y="1373"/>
                    <a:pt x="532" y="1579"/>
                    <a:pt x="792" y="1579"/>
                  </a:cubicBezTo>
                  <a:cubicBezTo>
                    <a:pt x="838" y="1579"/>
                    <a:pt x="879" y="1573"/>
                    <a:pt x="909" y="1558"/>
                  </a:cubicBezTo>
                  <a:cubicBezTo>
                    <a:pt x="1110" y="1467"/>
                    <a:pt x="1503" y="848"/>
                    <a:pt x="1439" y="795"/>
                  </a:cubicBezTo>
                  <a:cubicBezTo>
                    <a:pt x="1375" y="742"/>
                    <a:pt x="1147" y="699"/>
                    <a:pt x="1135" y="655"/>
                  </a:cubicBezTo>
                  <a:cubicBezTo>
                    <a:pt x="1124" y="610"/>
                    <a:pt x="1158" y="1"/>
                    <a:pt x="1158" y="1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1635200" y="570300"/>
              <a:ext cx="60350" cy="57675"/>
            </a:xfrm>
            <a:custGeom>
              <a:avLst/>
              <a:gdLst/>
              <a:ahLst/>
              <a:cxnLst/>
              <a:rect l="l" t="t" r="r" b="b"/>
              <a:pathLst>
                <a:path w="2414" h="2307" extrusionOk="0">
                  <a:moveTo>
                    <a:pt x="1033" y="1"/>
                  </a:moveTo>
                  <a:cubicBezTo>
                    <a:pt x="1000" y="1"/>
                    <a:pt x="967" y="3"/>
                    <a:pt x="934" y="6"/>
                  </a:cubicBezTo>
                  <a:cubicBezTo>
                    <a:pt x="468" y="468"/>
                    <a:pt x="0" y="1062"/>
                    <a:pt x="552" y="1541"/>
                  </a:cubicBezTo>
                  <a:cubicBezTo>
                    <a:pt x="557" y="1766"/>
                    <a:pt x="617" y="2084"/>
                    <a:pt x="617" y="2084"/>
                  </a:cubicBezTo>
                  <a:cubicBezTo>
                    <a:pt x="902" y="2260"/>
                    <a:pt x="1198" y="2306"/>
                    <a:pt x="1430" y="2306"/>
                  </a:cubicBezTo>
                  <a:cubicBezTo>
                    <a:pt x="1685" y="2306"/>
                    <a:pt x="1863" y="2251"/>
                    <a:pt x="1863" y="2251"/>
                  </a:cubicBezTo>
                  <a:cubicBezTo>
                    <a:pt x="1948" y="2082"/>
                    <a:pt x="2120" y="1815"/>
                    <a:pt x="2267" y="1423"/>
                  </a:cubicBezTo>
                  <a:cubicBezTo>
                    <a:pt x="2413" y="1030"/>
                    <a:pt x="2344" y="514"/>
                    <a:pt x="2312" y="406"/>
                  </a:cubicBezTo>
                  <a:cubicBezTo>
                    <a:pt x="2284" y="312"/>
                    <a:pt x="2089" y="221"/>
                    <a:pt x="1918" y="195"/>
                  </a:cubicBezTo>
                  <a:cubicBezTo>
                    <a:pt x="1720" y="307"/>
                    <a:pt x="1662" y="481"/>
                    <a:pt x="1536" y="616"/>
                  </a:cubicBezTo>
                  <a:cubicBezTo>
                    <a:pt x="1411" y="751"/>
                    <a:pt x="1297" y="821"/>
                    <a:pt x="1168" y="821"/>
                  </a:cubicBezTo>
                  <a:cubicBezTo>
                    <a:pt x="1109" y="821"/>
                    <a:pt x="1046" y="806"/>
                    <a:pt x="978" y="776"/>
                  </a:cubicBezTo>
                  <a:cubicBezTo>
                    <a:pt x="829" y="710"/>
                    <a:pt x="770" y="525"/>
                    <a:pt x="847" y="348"/>
                  </a:cubicBezTo>
                  <a:cubicBezTo>
                    <a:pt x="932" y="155"/>
                    <a:pt x="1103" y="4"/>
                    <a:pt x="1103" y="4"/>
                  </a:cubicBezTo>
                  <a:cubicBezTo>
                    <a:pt x="1079" y="2"/>
                    <a:pt x="1056" y="1"/>
                    <a:pt x="103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1672000" y="528150"/>
              <a:ext cx="23700" cy="68200"/>
            </a:xfrm>
            <a:custGeom>
              <a:avLst/>
              <a:gdLst/>
              <a:ahLst/>
              <a:cxnLst/>
              <a:rect l="l" t="t" r="r" b="b"/>
              <a:pathLst>
                <a:path w="948" h="2728" extrusionOk="0">
                  <a:moveTo>
                    <a:pt x="525" y="1"/>
                  </a:moveTo>
                  <a:cubicBezTo>
                    <a:pt x="517" y="1"/>
                    <a:pt x="509" y="1"/>
                    <a:pt x="501" y="2"/>
                  </a:cubicBezTo>
                  <a:lnTo>
                    <a:pt x="360" y="1169"/>
                  </a:lnTo>
                  <a:cubicBezTo>
                    <a:pt x="360" y="1169"/>
                    <a:pt x="360" y="1446"/>
                    <a:pt x="250" y="1686"/>
                  </a:cubicBezTo>
                  <a:cubicBezTo>
                    <a:pt x="177" y="1846"/>
                    <a:pt x="97" y="1994"/>
                    <a:pt x="53" y="2167"/>
                  </a:cubicBezTo>
                  <a:cubicBezTo>
                    <a:pt x="9" y="2350"/>
                    <a:pt x="0" y="2545"/>
                    <a:pt x="57" y="2728"/>
                  </a:cubicBezTo>
                  <a:cubicBezTo>
                    <a:pt x="50" y="2703"/>
                    <a:pt x="85" y="2635"/>
                    <a:pt x="93" y="2611"/>
                  </a:cubicBezTo>
                  <a:cubicBezTo>
                    <a:pt x="108" y="2567"/>
                    <a:pt x="123" y="2522"/>
                    <a:pt x="140" y="2479"/>
                  </a:cubicBezTo>
                  <a:cubicBezTo>
                    <a:pt x="173" y="2396"/>
                    <a:pt x="209" y="2313"/>
                    <a:pt x="250" y="2232"/>
                  </a:cubicBezTo>
                  <a:cubicBezTo>
                    <a:pt x="309" y="2113"/>
                    <a:pt x="411" y="1926"/>
                    <a:pt x="558" y="1907"/>
                  </a:cubicBezTo>
                  <a:lnTo>
                    <a:pt x="686" y="1958"/>
                  </a:lnTo>
                  <a:cubicBezTo>
                    <a:pt x="686" y="1958"/>
                    <a:pt x="779" y="1989"/>
                    <a:pt x="808" y="2025"/>
                  </a:cubicBezTo>
                  <a:cubicBezTo>
                    <a:pt x="808" y="2025"/>
                    <a:pt x="919" y="1783"/>
                    <a:pt x="933" y="1169"/>
                  </a:cubicBezTo>
                  <a:cubicBezTo>
                    <a:pt x="947" y="569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650825" y="562975"/>
              <a:ext cx="13500" cy="30175"/>
            </a:xfrm>
            <a:custGeom>
              <a:avLst/>
              <a:gdLst/>
              <a:ahLst/>
              <a:cxnLst/>
              <a:rect l="l" t="t" r="r" b="b"/>
              <a:pathLst>
                <a:path w="540" h="1207" extrusionOk="0">
                  <a:moveTo>
                    <a:pt x="268" y="66"/>
                  </a:moveTo>
                  <a:lnTo>
                    <a:pt x="268" y="66"/>
                  </a:lnTo>
                  <a:cubicBezTo>
                    <a:pt x="268" y="66"/>
                    <a:pt x="268" y="66"/>
                    <a:pt x="268" y="66"/>
                  </a:cubicBezTo>
                  <a:lnTo>
                    <a:pt x="268" y="66"/>
                  </a:lnTo>
                  <a:close/>
                  <a:moveTo>
                    <a:pt x="540" y="0"/>
                  </a:moveTo>
                  <a:lnTo>
                    <a:pt x="268" y="66"/>
                  </a:lnTo>
                  <a:lnTo>
                    <a:pt x="268" y="66"/>
                  </a:lnTo>
                  <a:cubicBezTo>
                    <a:pt x="268" y="66"/>
                    <a:pt x="268" y="66"/>
                    <a:pt x="268" y="66"/>
                  </a:cubicBezTo>
                  <a:lnTo>
                    <a:pt x="268" y="66"/>
                  </a:lnTo>
                  <a:cubicBezTo>
                    <a:pt x="273" y="66"/>
                    <a:pt x="256" y="178"/>
                    <a:pt x="252" y="187"/>
                  </a:cubicBezTo>
                  <a:cubicBezTo>
                    <a:pt x="237" y="232"/>
                    <a:pt x="216" y="275"/>
                    <a:pt x="191" y="315"/>
                  </a:cubicBezTo>
                  <a:cubicBezTo>
                    <a:pt x="134" y="409"/>
                    <a:pt x="82" y="507"/>
                    <a:pt x="53" y="614"/>
                  </a:cubicBezTo>
                  <a:cubicBezTo>
                    <a:pt x="0" y="815"/>
                    <a:pt x="29" y="1027"/>
                    <a:pt x="132" y="1207"/>
                  </a:cubicBezTo>
                  <a:cubicBezTo>
                    <a:pt x="127" y="1196"/>
                    <a:pt x="161" y="987"/>
                    <a:pt x="174" y="944"/>
                  </a:cubicBezTo>
                  <a:cubicBezTo>
                    <a:pt x="191" y="883"/>
                    <a:pt x="208" y="824"/>
                    <a:pt x="230" y="765"/>
                  </a:cubicBezTo>
                  <a:cubicBezTo>
                    <a:pt x="279" y="630"/>
                    <a:pt x="349" y="502"/>
                    <a:pt x="437" y="389"/>
                  </a:cubicBezTo>
                  <a:cubicBezTo>
                    <a:pt x="464" y="355"/>
                    <a:pt x="491" y="325"/>
                    <a:pt x="523" y="296"/>
                  </a:cubicBezTo>
                  <a:lnTo>
                    <a:pt x="540" y="0"/>
                  </a:ln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1663950" y="557350"/>
              <a:ext cx="17050" cy="14575"/>
            </a:xfrm>
            <a:custGeom>
              <a:avLst/>
              <a:gdLst/>
              <a:ahLst/>
              <a:cxnLst/>
              <a:rect l="l" t="t" r="r" b="b"/>
              <a:pathLst>
                <a:path w="682" h="583" extrusionOk="0">
                  <a:moveTo>
                    <a:pt x="682" y="1"/>
                  </a:moveTo>
                  <a:lnTo>
                    <a:pt x="208" y="161"/>
                  </a:lnTo>
                  <a:lnTo>
                    <a:pt x="15" y="225"/>
                  </a:lnTo>
                  <a:lnTo>
                    <a:pt x="0" y="464"/>
                  </a:lnTo>
                  <a:cubicBezTo>
                    <a:pt x="12" y="556"/>
                    <a:pt x="105" y="583"/>
                    <a:pt x="188" y="583"/>
                  </a:cubicBezTo>
                  <a:cubicBezTo>
                    <a:pt x="239" y="583"/>
                    <a:pt x="287" y="573"/>
                    <a:pt x="310" y="562"/>
                  </a:cubicBezTo>
                  <a:cubicBezTo>
                    <a:pt x="654" y="400"/>
                    <a:pt x="676" y="102"/>
                    <a:pt x="676" y="102"/>
                  </a:cubicBezTo>
                  <a:cubicBezTo>
                    <a:pt x="682" y="45"/>
                    <a:pt x="682" y="1"/>
                    <a:pt x="682" y="1"/>
                  </a:cubicBezTo>
                  <a:close/>
                </a:path>
              </a:pathLst>
            </a:custGeom>
            <a:solidFill>
              <a:srgbClr val="BA6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1650325" y="521875"/>
              <a:ext cx="40750" cy="46700"/>
            </a:xfrm>
            <a:custGeom>
              <a:avLst/>
              <a:gdLst/>
              <a:ahLst/>
              <a:cxnLst/>
              <a:rect l="l" t="t" r="r" b="b"/>
              <a:pathLst>
                <a:path w="1630" h="1868" extrusionOk="0">
                  <a:moveTo>
                    <a:pt x="791" y="1"/>
                  </a:moveTo>
                  <a:cubicBezTo>
                    <a:pt x="410" y="1"/>
                    <a:pt x="145" y="289"/>
                    <a:pt x="87" y="668"/>
                  </a:cubicBezTo>
                  <a:cubicBezTo>
                    <a:pt x="54" y="861"/>
                    <a:pt x="1" y="1250"/>
                    <a:pt x="213" y="1599"/>
                  </a:cubicBezTo>
                  <a:cubicBezTo>
                    <a:pt x="315" y="1766"/>
                    <a:pt x="409" y="1867"/>
                    <a:pt x="517" y="1867"/>
                  </a:cubicBezTo>
                  <a:cubicBezTo>
                    <a:pt x="517" y="1867"/>
                    <a:pt x="518" y="1867"/>
                    <a:pt x="519" y="1867"/>
                  </a:cubicBezTo>
                  <a:cubicBezTo>
                    <a:pt x="643" y="1865"/>
                    <a:pt x="1023" y="1759"/>
                    <a:pt x="1165" y="1591"/>
                  </a:cubicBezTo>
                  <a:cubicBezTo>
                    <a:pt x="1191" y="1562"/>
                    <a:pt x="1227" y="1420"/>
                    <a:pt x="1227" y="1420"/>
                  </a:cubicBezTo>
                  <a:cubicBezTo>
                    <a:pt x="1504" y="1234"/>
                    <a:pt x="1630" y="890"/>
                    <a:pt x="1541" y="569"/>
                  </a:cubicBezTo>
                  <a:cubicBezTo>
                    <a:pt x="1451" y="247"/>
                    <a:pt x="1167" y="19"/>
                    <a:pt x="832" y="2"/>
                  </a:cubicBezTo>
                  <a:cubicBezTo>
                    <a:pt x="818" y="1"/>
                    <a:pt x="805" y="1"/>
                    <a:pt x="791" y="1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1653925" y="521875"/>
              <a:ext cx="36625" cy="35500"/>
            </a:xfrm>
            <a:custGeom>
              <a:avLst/>
              <a:gdLst/>
              <a:ahLst/>
              <a:cxnLst/>
              <a:rect l="l" t="t" r="r" b="b"/>
              <a:pathLst>
                <a:path w="1465" h="1420" extrusionOk="0">
                  <a:moveTo>
                    <a:pt x="647" y="1"/>
                  </a:moveTo>
                  <a:cubicBezTo>
                    <a:pt x="390" y="1"/>
                    <a:pt x="145" y="130"/>
                    <a:pt x="1" y="352"/>
                  </a:cubicBezTo>
                  <a:cubicBezTo>
                    <a:pt x="40" y="396"/>
                    <a:pt x="135" y="448"/>
                    <a:pt x="273" y="477"/>
                  </a:cubicBezTo>
                  <a:cubicBezTo>
                    <a:pt x="346" y="493"/>
                    <a:pt x="420" y="500"/>
                    <a:pt x="493" y="500"/>
                  </a:cubicBezTo>
                  <a:cubicBezTo>
                    <a:pt x="620" y="500"/>
                    <a:pt x="745" y="478"/>
                    <a:pt x="865" y="433"/>
                  </a:cubicBezTo>
                  <a:lnTo>
                    <a:pt x="865" y="433"/>
                  </a:lnTo>
                  <a:cubicBezTo>
                    <a:pt x="839" y="533"/>
                    <a:pt x="877" y="622"/>
                    <a:pt x="920" y="686"/>
                  </a:cubicBezTo>
                  <a:cubicBezTo>
                    <a:pt x="976" y="764"/>
                    <a:pt x="997" y="862"/>
                    <a:pt x="980" y="956"/>
                  </a:cubicBezTo>
                  <a:cubicBezTo>
                    <a:pt x="974" y="984"/>
                    <a:pt x="968" y="1015"/>
                    <a:pt x="962" y="1049"/>
                  </a:cubicBezTo>
                  <a:cubicBezTo>
                    <a:pt x="938" y="1171"/>
                    <a:pt x="1043" y="1181"/>
                    <a:pt x="1043" y="1181"/>
                  </a:cubicBezTo>
                  <a:cubicBezTo>
                    <a:pt x="1044" y="1119"/>
                    <a:pt x="1053" y="1060"/>
                    <a:pt x="1087" y="1021"/>
                  </a:cubicBezTo>
                  <a:lnTo>
                    <a:pt x="1087" y="1021"/>
                  </a:lnTo>
                  <a:cubicBezTo>
                    <a:pt x="1295" y="1089"/>
                    <a:pt x="1091" y="1393"/>
                    <a:pt x="1083" y="1420"/>
                  </a:cubicBezTo>
                  <a:cubicBezTo>
                    <a:pt x="1305" y="1266"/>
                    <a:pt x="1464" y="995"/>
                    <a:pt x="1438" y="693"/>
                  </a:cubicBezTo>
                  <a:cubicBezTo>
                    <a:pt x="1406" y="359"/>
                    <a:pt x="1136" y="86"/>
                    <a:pt x="808" y="18"/>
                  </a:cubicBezTo>
                  <a:cubicBezTo>
                    <a:pt x="754" y="6"/>
                    <a:pt x="700" y="1"/>
                    <a:pt x="647" y="1"/>
                  </a:cubicBez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1680975" y="545775"/>
              <a:ext cx="10050" cy="12675"/>
            </a:xfrm>
            <a:custGeom>
              <a:avLst/>
              <a:gdLst/>
              <a:ahLst/>
              <a:cxnLst/>
              <a:rect l="l" t="t" r="r" b="b"/>
              <a:pathLst>
                <a:path w="402" h="507" extrusionOk="0">
                  <a:moveTo>
                    <a:pt x="154" y="1"/>
                  </a:moveTo>
                  <a:cubicBezTo>
                    <a:pt x="93" y="1"/>
                    <a:pt x="33" y="29"/>
                    <a:pt x="5" y="65"/>
                  </a:cubicBezTo>
                  <a:lnTo>
                    <a:pt x="1" y="464"/>
                  </a:lnTo>
                  <a:cubicBezTo>
                    <a:pt x="1" y="464"/>
                    <a:pt x="20" y="502"/>
                    <a:pt x="96" y="506"/>
                  </a:cubicBezTo>
                  <a:cubicBezTo>
                    <a:pt x="98" y="506"/>
                    <a:pt x="100" y="506"/>
                    <a:pt x="102" y="506"/>
                  </a:cubicBezTo>
                  <a:cubicBezTo>
                    <a:pt x="242" y="506"/>
                    <a:pt x="401" y="246"/>
                    <a:pt x="289" y="72"/>
                  </a:cubicBezTo>
                  <a:cubicBezTo>
                    <a:pt x="257" y="20"/>
                    <a:pt x="206" y="1"/>
                    <a:pt x="154" y="1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1643725" y="620125"/>
              <a:ext cx="53150" cy="49575"/>
            </a:xfrm>
            <a:custGeom>
              <a:avLst/>
              <a:gdLst/>
              <a:ahLst/>
              <a:cxnLst/>
              <a:rect l="l" t="t" r="r" b="b"/>
              <a:pathLst>
                <a:path w="2126" h="1983" extrusionOk="0">
                  <a:moveTo>
                    <a:pt x="518" y="0"/>
                  </a:moveTo>
                  <a:cubicBezTo>
                    <a:pt x="380" y="0"/>
                    <a:pt x="282" y="25"/>
                    <a:pt x="275" y="91"/>
                  </a:cubicBezTo>
                  <a:cubicBezTo>
                    <a:pt x="246" y="338"/>
                    <a:pt x="205" y="452"/>
                    <a:pt x="131" y="769"/>
                  </a:cubicBezTo>
                  <a:cubicBezTo>
                    <a:pt x="9" y="1294"/>
                    <a:pt x="1" y="1586"/>
                    <a:pt x="1" y="1586"/>
                  </a:cubicBezTo>
                  <a:cubicBezTo>
                    <a:pt x="140" y="1738"/>
                    <a:pt x="537" y="1982"/>
                    <a:pt x="1083" y="1982"/>
                  </a:cubicBezTo>
                  <a:cubicBezTo>
                    <a:pt x="1176" y="1982"/>
                    <a:pt x="1274" y="1975"/>
                    <a:pt x="1375" y="1959"/>
                  </a:cubicBezTo>
                  <a:cubicBezTo>
                    <a:pt x="1857" y="1882"/>
                    <a:pt x="2015" y="1639"/>
                    <a:pt x="2126" y="1521"/>
                  </a:cubicBezTo>
                  <a:cubicBezTo>
                    <a:pt x="2074" y="1184"/>
                    <a:pt x="1793" y="748"/>
                    <a:pt x="1654" y="546"/>
                  </a:cubicBezTo>
                  <a:cubicBezTo>
                    <a:pt x="1515" y="345"/>
                    <a:pt x="1521" y="258"/>
                    <a:pt x="1563" y="178"/>
                  </a:cubicBezTo>
                  <a:cubicBezTo>
                    <a:pt x="1563" y="178"/>
                    <a:pt x="892" y="0"/>
                    <a:pt x="518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1682375" y="577575"/>
              <a:ext cx="31475" cy="118050"/>
            </a:xfrm>
            <a:custGeom>
              <a:avLst/>
              <a:gdLst/>
              <a:ahLst/>
              <a:cxnLst/>
              <a:rect l="l" t="t" r="r" b="b"/>
              <a:pathLst>
                <a:path w="1259" h="4722" extrusionOk="0">
                  <a:moveTo>
                    <a:pt x="301" y="0"/>
                  </a:moveTo>
                  <a:cubicBezTo>
                    <a:pt x="249" y="0"/>
                    <a:pt x="201" y="34"/>
                    <a:pt x="156" y="88"/>
                  </a:cubicBezTo>
                  <a:cubicBezTo>
                    <a:pt x="61" y="204"/>
                    <a:pt x="0" y="408"/>
                    <a:pt x="134" y="638"/>
                  </a:cubicBezTo>
                  <a:cubicBezTo>
                    <a:pt x="247" y="831"/>
                    <a:pt x="500" y="1350"/>
                    <a:pt x="641" y="1797"/>
                  </a:cubicBezTo>
                  <a:cubicBezTo>
                    <a:pt x="706" y="2004"/>
                    <a:pt x="802" y="2458"/>
                    <a:pt x="762" y="2844"/>
                  </a:cubicBezTo>
                  <a:cubicBezTo>
                    <a:pt x="728" y="3171"/>
                    <a:pt x="630" y="3532"/>
                    <a:pt x="558" y="3618"/>
                  </a:cubicBezTo>
                  <a:cubicBezTo>
                    <a:pt x="485" y="3703"/>
                    <a:pt x="458" y="3768"/>
                    <a:pt x="358" y="3836"/>
                  </a:cubicBezTo>
                  <a:cubicBezTo>
                    <a:pt x="244" y="3912"/>
                    <a:pt x="202" y="3992"/>
                    <a:pt x="126" y="4052"/>
                  </a:cubicBezTo>
                  <a:cubicBezTo>
                    <a:pt x="50" y="4112"/>
                    <a:pt x="21" y="4098"/>
                    <a:pt x="44" y="4145"/>
                  </a:cubicBezTo>
                  <a:cubicBezTo>
                    <a:pt x="55" y="4169"/>
                    <a:pt x="89" y="4182"/>
                    <a:pt x="131" y="4182"/>
                  </a:cubicBezTo>
                  <a:cubicBezTo>
                    <a:pt x="169" y="4182"/>
                    <a:pt x="214" y="4171"/>
                    <a:pt x="253" y="4150"/>
                  </a:cubicBezTo>
                  <a:cubicBezTo>
                    <a:pt x="337" y="4101"/>
                    <a:pt x="370" y="4043"/>
                    <a:pt x="391" y="4041"/>
                  </a:cubicBezTo>
                  <a:cubicBezTo>
                    <a:pt x="392" y="4041"/>
                    <a:pt x="392" y="4041"/>
                    <a:pt x="393" y="4041"/>
                  </a:cubicBezTo>
                  <a:cubicBezTo>
                    <a:pt x="412" y="4041"/>
                    <a:pt x="382" y="4114"/>
                    <a:pt x="323" y="4205"/>
                  </a:cubicBezTo>
                  <a:cubicBezTo>
                    <a:pt x="239" y="4334"/>
                    <a:pt x="146" y="4386"/>
                    <a:pt x="93" y="4445"/>
                  </a:cubicBezTo>
                  <a:cubicBezTo>
                    <a:pt x="38" y="4506"/>
                    <a:pt x="84" y="4547"/>
                    <a:pt x="121" y="4547"/>
                  </a:cubicBezTo>
                  <a:cubicBezTo>
                    <a:pt x="123" y="4547"/>
                    <a:pt x="126" y="4547"/>
                    <a:pt x="128" y="4547"/>
                  </a:cubicBezTo>
                  <a:cubicBezTo>
                    <a:pt x="167" y="4541"/>
                    <a:pt x="224" y="4527"/>
                    <a:pt x="321" y="4448"/>
                  </a:cubicBezTo>
                  <a:cubicBezTo>
                    <a:pt x="391" y="4389"/>
                    <a:pt x="455" y="4325"/>
                    <a:pt x="514" y="4255"/>
                  </a:cubicBezTo>
                  <a:lnTo>
                    <a:pt x="514" y="4255"/>
                  </a:lnTo>
                  <a:cubicBezTo>
                    <a:pt x="485" y="4321"/>
                    <a:pt x="448" y="4384"/>
                    <a:pt x="405" y="4442"/>
                  </a:cubicBezTo>
                  <a:cubicBezTo>
                    <a:pt x="323" y="4550"/>
                    <a:pt x="276" y="4584"/>
                    <a:pt x="236" y="4643"/>
                  </a:cubicBezTo>
                  <a:cubicBezTo>
                    <a:pt x="208" y="4683"/>
                    <a:pt x="253" y="4714"/>
                    <a:pt x="305" y="4714"/>
                  </a:cubicBezTo>
                  <a:cubicBezTo>
                    <a:pt x="328" y="4714"/>
                    <a:pt x="352" y="4708"/>
                    <a:pt x="372" y="4694"/>
                  </a:cubicBezTo>
                  <a:cubicBezTo>
                    <a:pt x="437" y="4644"/>
                    <a:pt x="496" y="4586"/>
                    <a:pt x="546" y="4521"/>
                  </a:cubicBezTo>
                  <a:cubicBezTo>
                    <a:pt x="603" y="4449"/>
                    <a:pt x="686" y="4320"/>
                    <a:pt x="686" y="4320"/>
                  </a:cubicBezTo>
                  <a:lnTo>
                    <a:pt x="686" y="4320"/>
                  </a:lnTo>
                  <a:cubicBezTo>
                    <a:pt x="640" y="4463"/>
                    <a:pt x="563" y="4551"/>
                    <a:pt x="522" y="4608"/>
                  </a:cubicBezTo>
                  <a:cubicBezTo>
                    <a:pt x="481" y="4665"/>
                    <a:pt x="482" y="4705"/>
                    <a:pt x="522" y="4719"/>
                  </a:cubicBezTo>
                  <a:cubicBezTo>
                    <a:pt x="526" y="4720"/>
                    <a:pt x="530" y="4721"/>
                    <a:pt x="535" y="4721"/>
                  </a:cubicBezTo>
                  <a:cubicBezTo>
                    <a:pt x="569" y="4721"/>
                    <a:pt x="622" y="4690"/>
                    <a:pt x="711" y="4592"/>
                  </a:cubicBezTo>
                  <a:cubicBezTo>
                    <a:pt x="814" y="4479"/>
                    <a:pt x="899" y="4282"/>
                    <a:pt x="938" y="4104"/>
                  </a:cubicBezTo>
                  <a:cubicBezTo>
                    <a:pt x="975" y="3925"/>
                    <a:pt x="975" y="3852"/>
                    <a:pt x="1006" y="3761"/>
                  </a:cubicBezTo>
                  <a:cubicBezTo>
                    <a:pt x="1117" y="3432"/>
                    <a:pt x="1188" y="3155"/>
                    <a:pt x="1222" y="2808"/>
                  </a:cubicBezTo>
                  <a:cubicBezTo>
                    <a:pt x="1259" y="2437"/>
                    <a:pt x="1234" y="2062"/>
                    <a:pt x="1144" y="1700"/>
                  </a:cubicBezTo>
                  <a:cubicBezTo>
                    <a:pt x="1028" y="1212"/>
                    <a:pt x="744" y="594"/>
                    <a:pt x="570" y="269"/>
                  </a:cubicBezTo>
                  <a:cubicBezTo>
                    <a:pt x="466" y="75"/>
                    <a:pt x="378" y="0"/>
                    <a:pt x="301" y="0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1647100" y="520125"/>
              <a:ext cx="38175" cy="23650"/>
            </a:xfrm>
            <a:custGeom>
              <a:avLst/>
              <a:gdLst/>
              <a:ahLst/>
              <a:cxnLst/>
              <a:rect l="l" t="t" r="r" b="b"/>
              <a:pathLst>
                <a:path w="1527" h="946" extrusionOk="0">
                  <a:moveTo>
                    <a:pt x="957" y="0"/>
                  </a:moveTo>
                  <a:cubicBezTo>
                    <a:pt x="695" y="0"/>
                    <a:pt x="365" y="97"/>
                    <a:pt x="178" y="394"/>
                  </a:cubicBezTo>
                  <a:cubicBezTo>
                    <a:pt x="1" y="675"/>
                    <a:pt x="55" y="925"/>
                    <a:pt x="55" y="925"/>
                  </a:cubicBezTo>
                  <a:cubicBezTo>
                    <a:pt x="55" y="925"/>
                    <a:pt x="141" y="945"/>
                    <a:pt x="271" y="945"/>
                  </a:cubicBezTo>
                  <a:cubicBezTo>
                    <a:pt x="504" y="945"/>
                    <a:pt x="878" y="879"/>
                    <a:pt x="1139" y="503"/>
                  </a:cubicBezTo>
                  <a:lnTo>
                    <a:pt x="1526" y="364"/>
                  </a:lnTo>
                  <a:cubicBezTo>
                    <a:pt x="1526" y="364"/>
                    <a:pt x="1426" y="79"/>
                    <a:pt x="1159" y="21"/>
                  </a:cubicBezTo>
                  <a:cubicBezTo>
                    <a:pt x="1100" y="8"/>
                    <a:pt x="1032" y="0"/>
                    <a:pt x="957" y="0"/>
                  </a:cubicBez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1768500" y="1082625"/>
              <a:ext cx="60350" cy="26100"/>
            </a:xfrm>
            <a:custGeom>
              <a:avLst/>
              <a:gdLst/>
              <a:ahLst/>
              <a:cxnLst/>
              <a:rect l="l" t="t" r="r" b="b"/>
              <a:pathLst>
                <a:path w="2414" h="1044" extrusionOk="0">
                  <a:moveTo>
                    <a:pt x="2278" y="1"/>
                  </a:moveTo>
                  <a:lnTo>
                    <a:pt x="1580" y="34"/>
                  </a:lnTo>
                  <a:cubicBezTo>
                    <a:pt x="1417" y="232"/>
                    <a:pt x="753" y="202"/>
                    <a:pt x="239" y="279"/>
                  </a:cubicBezTo>
                  <a:cubicBezTo>
                    <a:pt x="222" y="282"/>
                    <a:pt x="207" y="286"/>
                    <a:pt x="192" y="295"/>
                  </a:cubicBezTo>
                  <a:cubicBezTo>
                    <a:pt x="0" y="413"/>
                    <a:pt x="261" y="726"/>
                    <a:pt x="414" y="791"/>
                  </a:cubicBezTo>
                  <a:cubicBezTo>
                    <a:pt x="531" y="840"/>
                    <a:pt x="653" y="875"/>
                    <a:pt x="779" y="893"/>
                  </a:cubicBezTo>
                  <a:cubicBezTo>
                    <a:pt x="922" y="915"/>
                    <a:pt x="1037" y="904"/>
                    <a:pt x="1182" y="913"/>
                  </a:cubicBezTo>
                  <a:cubicBezTo>
                    <a:pt x="1301" y="919"/>
                    <a:pt x="1476" y="921"/>
                    <a:pt x="1591" y="957"/>
                  </a:cubicBezTo>
                  <a:cubicBezTo>
                    <a:pt x="1679" y="986"/>
                    <a:pt x="1756" y="1007"/>
                    <a:pt x="1872" y="1033"/>
                  </a:cubicBezTo>
                  <a:cubicBezTo>
                    <a:pt x="1901" y="1040"/>
                    <a:pt x="1932" y="1043"/>
                    <a:pt x="1965" y="1043"/>
                  </a:cubicBezTo>
                  <a:cubicBezTo>
                    <a:pt x="2110" y="1043"/>
                    <a:pt x="2279" y="980"/>
                    <a:pt x="2362" y="875"/>
                  </a:cubicBezTo>
                  <a:cubicBezTo>
                    <a:pt x="2388" y="845"/>
                    <a:pt x="2406" y="808"/>
                    <a:pt x="2412" y="768"/>
                  </a:cubicBezTo>
                  <a:cubicBezTo>
                    <a:pt x="2414" y="739"/>
                    <a:pt x="2410" y="710"/>
                    <a:pt x="2403" y="682"/>
                  </a:cubicBezTo>
                  <a:cubicBezTo>
                    <a:pt x="2391" y="630"/>
                    <a:pt x="2257" y="2"/>
                    <a:pt x="2278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801650" y="995800"/>
              <a:ext cx="26925" cy="90475"/>
            </a:xfrm>
            <a:custGeom>
              <a:avLst/>
              <a:gdLst/>
              <a:ahLst/>
              <a:cxnLst/>
              <a:rect l="l" t="t" r="r" b="b"/>
              <a:pathLst>
                <a:path w="1077" h="3619" extrusionOk="0">
                  <a:moveTo>
                    <a:pt x="0" y="1"/>
                  </a:moveTo>
                  <a:cubicBezTo>
                    <a:pt x="47" y="476"/>
                    <a:pt x="255" y="3509"/>
                    <a:pt x="255" y="3509"/>
                  </a:cubicBezTo>
                  <a:cubicBezTo>
                    <a:pt x="349" y="3590"/>
                    <a:pt x="451" y="3618"/>
                    <a:pt x="548" y="3618"/>
                  </a:cubicBezTo>
                  <a:cubicBezTo>
                    <a:pt x="763" y="3618"/>
                    <a:pt x="950" y="3477"/>
                    <a:pt x="950" y="3477"/>
                  </a:cubicBezTo>
                  <a:cubicBezTo>
                    <a:pt x="950" y="3477"/>
                    <a:pt x="1069" y="912"/>
                    <a:pt x="1073" y="739"/>
                  </a:cubicBezTo>
                  <a:cubicBezTo>
                    <a:pt x="1077" y="567"/>
                    <a:pt x="892" y="87"/>
                    <a:pt x="892" y="87"/>
                  </a:cubicBezTo>
                  <a:lnTo>
                    <a:pt x="602" y="331"/>
                  </a:lnTo>
                  <a:lnTo>
                    <a:pt x="602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1859000" y="1065000"/>
              <a:ext cx="5500" cy="108600"/>
            </a:xfrm>
            <a:custGeom>
              <a:avLst/>
              <a:gdLst/>
              <a:ahLst/>
              <a:cxnLst/>
              <a:rect l="l" t="t" r="r" b="b"/>
              <a:pathLst>
                <a:path w="220" h="4344" extrusionOk="0">
                  <a:moveTo>
                    <a:pt x="110" y="1"/>
                  </a:moveTo>
                  <a:cubicBezTo>
                    <a:pt x="51" y="1"/>
                    <a:pt x="3" y="48"/>
                    <a:pt x="0" y="107"/>
                  </a:cubicBezTo>
                  <a:lnTo>
                    <a:pt x="0" y="4234"/>
                  </a:lnTo>
                  <a:cubicBezTo>
                    <a:pt x="0" y="4294"/>
                    <a:pt x="50" y="4343"/>
                    <a:pt x="110" y="4343"/>
                  </a:cubicBezTo>
                  <a:cubicBezTo>
                    <a:pt x="170" y="4343"/>
                    <a:pt x="220" y="4294"/>
                    <a:pt x="220" y="4234"/>
                  </a:cubicBezTo>
                  <a:lnTo>
                    <a:pt x="220" y="107"/>
                  </a:lnTo>
                  <a:cubicBezTo>
                    <a:pt x="217" y="48"/>
                    <a:pt x="169" y="1"/>
                    <a:pt x="110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1791700" y="1039100"/>
              <a:ext cx="28525" cy="95800"/>
            </a:xfrm>
            <a:custGeom>
              <a:avLst/>
              <a:gdLst/>
              <a:ahLst/>
              <a:cxnLst/>
              <a:rect l="l" t="t" r="r" b="b"/>
              <a:pathLst>
                <a:path w="1141" h="3832" extrusionOk="0">
                  <a:moveTo>
                    <a:pt x="1018" y="1"/>
                  </a:moveTo>
                  <a:cubicBezTo>
                    <a:pt x="968" y="1"/>
                    <a:pt x="924" y="35"/>
                    <a:pt x="911" y="86"/>
                  </a:cubicBezTo>
                  <a:lnTo>
                    <a:pt x="15" y="3696"/>
                  </a:lnTo>
                  <a:cubicBezTo>
                    <a:pt x="0" y="3755"/>
                    <a:pt x="35" y="3814"/>
                    <a:pt x="94" y="3830"/>
                  </a:cubicBezTo>
                  <a:cubicBezTo>
                    <a:pt x="101" y="3831"/>
                    <a:pt x="107" y="3832"/>
                    <a:pt x="114" y="3832"/>
                  </a:cubicBezTo>
                  <a:cubicBezTo>
                    <a:pt x="117" y="3832"/>
                    <a:pt x="119" y="3832"/>
                    <a:pt x="122" y="3831"/>
                  </a:cubicBezTo>
                  <a:cubicBezTo>
                    <a:pt x="172" y="3831"/>
                    <a:pt x="215" y="3798"/>
                    <a:pt x="228" y="3749"/>
                  </a:cubicBezTo>
                  <a:lnTo>
                    <a:pt x="1125" y="139"/>
                  </a:lnTo>
                  <a:cubicBezTo>
                    <a:pt x="1140" y="79"/>
                    <a:pt x="1104" y="18"/>
                    <a:pt x="1045" y="4"/>
                  </a:cubicBezTo>
                  <a:cubicBezTo>
                    <a:pt x="1036" y="2"/>
                    <a:pt x="1027" y="1"/>
                    <a:pt x="1018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1903300" y="1039175"/>
              <a:ext cx="28500" cy="95725"/>
            </a:xfrm>
            <a:custGeom>
              <a:avLst/>
              <a:gdLst/>
              <a:ahLst/>
              <a:cxnLst/>
              <a:rect l="l" t="t" r="r" b="b"/>
              <a:pathLst>
                <a:path w="1140" h="3829" extrusionOk="0">
                  <a:moveTo>
                    <a:pt x="122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37" y="18"/>
                    <a:pt x="1" y="76"/>
                    <a:pt x="15" y="135"/>
                  </a:cubicBezTo>
                  <a:lnTo>
                    <a:pt x="912" y="3746"/>
                  </a:lnTo>
                  <a:cubicBezTo>
                    <a:pt x="924" y="3794"/>
                    <a:pt x="967" y="3828"/>
                    <a:pt x="1017" y="3828"/>
                  </a:cubicBezTo>
                  <a:cubicBezTo>
                    <a:pt x="1017" y="3828"/>
                    <a:pt x="1018" y="3828"/>
                    <a:pt x="1019" y="3828"/>
                  </a:cubicBezTo>
                  <a:cubicBezTo>
                    <a:pt x="1028" y="3828"/>
                    <a:pt x="1036" y="3828"/>
                    <a:pt x="1044" y="3826"/>
                  </a:cubicBezTo>
                  <a:cubicBezTo>
                    <a:pt x="1104" y="3811"/>
                    <a:pt x="1140" y="3751"/>
                    <a:pt x="1125" y="3692"/>
                  </a:cubicBezTo>
                  <a:lnTo>
                    <a:pt x="229" y="82"/>
                  </a:lnTo>
                  <a:cubicBezTo>
                    <a:pt x="215" y="33"/>
                    <a:pt x="171" y="0"/>
                    <a:pt x="122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778775" y="1008025"/>
              <a:ext cx="127650" cy="70150"/>
            </a:xfrm>
            <a:custGeom>
              <a:avLst/>
              <a:gdLst/>
              <a:ahLst/>
              <a:cxnLst/>
              <a:rect l="l" t="t" r="r" b="b"/>
              <a:pathLst>
                <a:path w="5106" h="2806" extrusionOk="0">
                  <a:moveTo>
                    <a:pt x="2425" y="0"/>
                  </a:moveTo>
                  <a:cubicBezTo>
                    <a:pt x="2218" y="0"/>
                    <a:pt x="2012" y="46"/>
                    <a:pt x="1854" y="137"/>
                  </a:cubicBezTo>
                  <a:lnTo>
                    <a:pt x="317" y="1024"/>
                  </a:lnTo>
                  <a:cubicBezTo>
                    <a:pt x="1" y="1206"/>
                    <a:pt x="1" y="1502"/>
                    <a:pt x="317" y="1685"/>
                  </a:cubicBezTo>
                  <a:lnTo>
                    <a:pt x="1536" y="2388"/>
                  </a:lnTo>
                  <a:cubicBezTo>
                    <a:pt x="1536" y="2388"/>
                    <a:pt x="2263" y="2806"/>
                    <a:pt x="2855" y="2806"/>
                  </a:cubicBezTo>
                  <a:cubicBezTo>
                    <a:pt x="2937" y="2806"/>
                    <a:pt x="3016" y="2798"/>
                    <a:pt x="3091" y="2779"/>
                  </a:cubicBezTo>
                  <a:cubicBezTo>
                    <a:pt x="3704" y="2630"/>
                    <a:pt x="5106" y="1354"/>
                    <a:pt x="5106" y="1354"/>
                  </a:cubicBezTo>
                  <a:lnTo>
                    <a:pt x="2997" y="137"/>
                  </a:lnTo>
                  <a:cubicBezTo>
                    <a:pt x="2839" y="46"/>
                    <a:pt x="2632" y="0"/>
                    <a:pt x="2425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1860875" y="903375"/>
              <a:ext cx="39125" cy="30650"/>
            </a:xfrm>
            <a:custGeom>
              <a:avLst/>
              <a:gdLst/>
              <a:ahLst/>
              <a:cxnLst/>
              <a:rect l="l" t="t" r="r" b="b"/>
              <a:pathLst>
                <a:path w="1565" h="1226" extrusionOk="0">
                  <a:moveTo>
                    <a:pt x="960" y="1"/>
                  </a:moveTo>
                  <a:lnTo>
                    <a:pt x="238" y="434"/>
                  </a:lnTo>
                  <a:cubicBezTo>
                    <a:pt x="238" y="434"/>
                    <a:pt x="279" y="578"/>
                    <a:pt x="306" y="669"/>
                  </a:cubicBezTo>
                  <a:cubicBezTo>
                    <a:pt x="334" y="761"/>
                    <a:pt x="332" y="812"/>
                    <a:pt x="156" y="946"/>
                  </a:cubicBezTo>
                  <a:cubicBezTo>
                    <a:pt x="0" y="1064"/>
                    <a:pt x="366" y="1225"/>
                    <a:pt x="664" y="1225"/>
                  </a:cubicBezTo>
                  <a:cubicBezTo>
                    <a:pt x="704" y="1225"/>
                    <a:pt x="742" y="1222"/>
                    <a:pt x="778" y="1216"/>
                  </a:cubicBezTo>
                  <a:cubicBezTo>
                    <a:pt x="1082" y="1162"/>
                    <a:pt x="1409" y="942"/>
                    <a:pt x="1484" y="734"/>
                  </a:cubicBezTo>
                  <a:cubicBezTo>
                    <a:pt x="1564" y="511"/>
                    <a:pt x="1539" y="272"/>
                    <a:pt x="1419" y="272"/>
                  </a:cubicBezTo>
                  <a:cubicBezTo>
                    <a:pt x="1414" y="272"/>
                    <a:pt x="1409" y="273"/>
                    <a:pt x="1404" y="273"/>
                  </a:cubicBezTo>
                  <a:cubicBezTo>
                    <a:pt x="1271" y="293"/>
                    <a:pt x="1160" y="325"/>
                    <a:pt x="1094" y="325"/>
                  </a:cubicBezTo>
                  <a:cubicBezTo>
                    <a:pt x="1064" y="325"/>
                    <a:pt x="1043" y="318"/>
                    <a:pt x="1034" y="301"/>
                  </a:cubicBezTo>
                  <a:cubicBezTo>
                    <a:pt x="1011" y="258"/>
                    <a:pt x="960" y="1"/>
                    <a:pt x="96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00525" y="978425"/>
              <a:ext cx="90200" cy="60700"/>
            </a:xfrm>
            <a:custGeom>
              <a:avLst/>
              <a:gdLst/>
              <a:ahLst/>
              <a:cxnLst/>
              <a:rect l="l" t="t" r="r" b="b"/>
              <a:pathLst>
                <a:path w="3608" h="2428" extrusionOk="0">
                  <a:moveTo>
                    <a:pt x="746" y="0"/>
                  </a:moveTo>
                  <a:cubicBezTo>
                    <a:pt x="395" y="0"/>
                    <a:pt x="0" y="256"/>
                    <a:pt x="44" y="696"/>
                  </a:cubicBezTo>
                  <a:lnTo>
                    <a:pt x="646" y="1026"/>
                  </a:lnTo>
                  <a:lnTo>
                    <a:pt x="3025" y="2398"/>
                  </a:lnTo>
                  <a:cubicBezTo>
                    <a:pt x="3061" y="2418"/>
                    <a:pt x="3096" y="2428"/>
                    <a:pt x="3129" y="2428"/>
                  </a:cubicBezTo>
                  <a:cubicBezTo>
                    <a:pt x="3530" y="2428"/>
                    <a:pt x="3607" y="1026"/>
                    <a:pt x="3607" y="1026"/>
                  </a:cubicBezTo>
                  <a:cubicBezTo>
                    <a:pt x="3607" y="1026"/>
                    <a:pt x="1300" y="160"/>
                    <a:pt x="959" y="36"/>
                  </a:cubicBezTo>
                  <a:cubicBezTo>
                    <a:pt x="893" y="12"/>
                    <a:pt x="820" y="0"/>
                    <a:pt x="746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731200" y="1101425"/>
              <a:ext cx="59375" cy="26025"/>
            </a:xfrm>
            <a:custGeom>
              <a:avLst/>
              <a:gdLst/>
              <a:ahLst/>
              <a:cxnLst/>
              <a:rect l="l" t="t" r="r" b="b"/>
              <a:pathLst>
                <a:path w="2375" h="1041" extrusionOk="0">
                  <a:moveTo>
                    <a:pt x="2307" y="29"/>
                  </a:moveTo>
                  <a:lnTo>
                    <a:pt x="2307" y="29"/>
                  </a:lnTo>
                  <a:cubicBezTo>
                    <a:pt x="2307" y="29"/>
                    <a:pt x="2307" y="29"/>
                    <a:pt x="2307" y="29"/>
                  </a:cubicBezTo>
                  <a:close/>
                  <a:moveTo>
                    <a:pt x="1609" y="0"/>
                  </a:moveTo>
                  <a:cubicBezTo>
                    <a:pt x="1509" y="101"/>
                    <a:pt x="1261" y="118"/>
                    <a:pt x="972" y="118"/>
                  </a:cubicBezTo>
                  <a:cubicBezTo>
                    <a:pt x="830" y="118"/>
                    <a:pt x="678" y="114"/>
                    <a:pt x="528" y="114"/>
                  </a:cubicBezTo>
                  <a:cubicBezTo>
                    <a:pt x="434" y="114"/>
                    <a:pt x="341" y="116"/>
                    <a:pt x="252" y="121"/>
                  </a:cubicBezTo>
                  <a:cubicBezTo>
                    <a:pt x="235" y="121"/>
                    <a:pt x="218" y="125"/>
                    <a:pt x="202" y="131"/>
                  </a:cubicBezTo>
                  <a:cubicBezTo>
                    <a:pt x="1" y="231"/>
                    <a:pt x="233" y="566"/>
                    <a:pt x="379" y="645"/>
                  </a:cubicBezTo>
                  <a:cubicBezTo>
                    <a:pt x="491" y="705"/>
                    <a:pt x="609" y="751"/>
                    <a:pt x="732" y="781"/>
                  </a:cubicBezTo>
                  <a:cubicBezTo>
                    <a:pt x="873" y="815"/>
                    <a:pt x="988" y="815"/>
                    <a:pt x="1132" y="836"/>
                  </a:cubicBezTo>
                  <a:cubicBezTo>
                    <a:pt x="1250" y="855"/>
                    <a:pt x="1425" y="873"/>
                    <a:pt x="1536" y="920"/>
                  </a:cubicBezTo>
                  <a:cubicBezTo>
                    <a:pt x="1620" y="956"/>
                    <a:pt x="1695" y="982"/>
                    <a:pt x="1807" y="1020"/>
                  </a:cubicBezTo>
                  <a:cubicBezTo>
                    <a:pt x="1850" y="1034"/>
                    <a:pt x="1898" y="1040"/>
                    <a:pt x="1948" y="1040"/>
                  </a:cubicBezTo>
                  <a:cubicBezTo>
                    <a:pt x="2082" y="1040"/>
                    <a:pt x="2228" y="993"/>
                    <a:pt x="2309" y="908"/>
                  </a:cubicBezTo>
                  <a:cubicBezTo>
                    <a:pt x="2339" y="881"/>
                    <a:pt x="2360" y="845"/>
                    <a:pt x="2370" y="806"/>
                  </a:cubicBezTo>
                  <a:cubicBezTo>
                    <a:pt x="2374" y="777"/>
                    <a:pt x="2373" y="748"/>
                    <a:pt x="2368" y="719"/>
                  </a:cubicBezTo>
                  <a:cubicBezTo>
                    <a:pt x="2362" y="668"/>
                    <a:pt x="2286" y="29"/>
                    <a:pt x="2307" y="29"/>
                  </a:cubicBezTo>
                  <a:cubicBezTo>
                    <a:pt x="2307" y="29"/>
                    <a:pt x="2307" y="29"/>
                    <a:pt x="2307" y="29"/>
                  </a:cubicBezTo>
                  <a:lnTo>
                    <a:pt x="2307" y="29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764025" y="997850"/>
              <a:ext cx="148875" cy="106725"/>
            </a:xfrm>
            <a:custGeom>
              <a:avLst/>
              <a:gdLst/>
              <a:ahLst/>
              <a:cxnLst/>
              <a:rect l="l" t="t" r="r" b="b"/>
              <a:pathLst>
                <a:path w="5955" h="4269" extrusionOk="0">
                  <a:moveTo>
                    <a:pt x="746" y="0"/>
                  </a:moveTo>
                  <a:cubicBezTo>
                    <a:pt x="396" y="0"/>
                    <a:pt x="0" y="256"/>
                    <a:pt x="44" y="697"/>
                  </a:cubicBezTo>
                  <a:cubicBezTo>
                    <a:pt x="91" y="1171"/>
                    <a:pt x="296" y="4143"/>
                    <a:pt x="296" y="4143"/>
                  </a:cubicBezTo>
                  <a:cubicBezTo>
                    <a:pt x="406" y="4238"/>
                    <a:pt x="527" y="4268"/>
                    <a:pt x="637" y="4268"/>
                  </a:cubicBezTo>
                  <a:cubicBezTo>
                    <a:pt x="833" y="4268"/>
                    <a:pt x="995" y="4172"/>
                    <a:pt x="995" y="4172"/>
                  </a:cubicBezTo>
                  <a:cubicBezTo>
                    <a:pt x="995" y="4172"/>
                    <a:pt x="1114" y="1608"/>
                    <a:pt x="1118" y="1436"/>
                  </a:cubicBezTo>
                  <a:cubicBezTo>
                    <a:pt x="1119" y="1398"/>
                    <a:pt x="1111" y="1346"/>
                    <a:pt x="1097" y="1287"/>
                  </a:cubicBezTo>
                  <a:lnTo>
                    <a:pt x="1097" y="1287"/>
                  </a:lnTo>
                  <a:lnTo>
                    <a:pt x="3025" y="2398"/>
                  </a:lnTo>
                  <a:cubicBezTo>
                    <a:pt x="3247" y="2519"/>
                    <a:pt x="3493" y="2575"/>
                    <a:pt x="3754" y="2575"/>
                  </a:cubicBezTo>
                  <a:cubicBezTo>
                    <a:pt x="4070" y="2575"/>
                    <a:pt x="4409" y="2492"/>
                    <a:pt x="4760" y="2338"/>
                  </a:cubicBezTo>
                  <a:cubicBezTo>
                    <a:pt x="5399" y="2057"/>
                    <a:pt x="5954" y="1690"/>
                    <a:pt x="5899" y="833"/>
                  </a:cubicBezTo>
                  <a:lnTo>
                    <a:pt x="5899" y="833"/>
                  </a:lnTo>
                  <a:lnTo>
                    <a:pt x="3609" y="1027"/>
                  </a:lnTo>
                  <a:cubicBezTo>
                    <a:pt x="3609" y="1027"/>
                    <a:pt x="1301" y="161"/>
                    <a:pt x="959" y="36"/>
                  </a:cubicBezTo>
                  <a:cubicBezTo>
                    <a:pt x="893" y="12"/>
                    <a:pt x="821" y="0"/>
                    <a:pt x="746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1847800" y="857175"/>
              <a:ext cx="49400" cy="57475"/>
            </a:xfrm>
            <a:custGeom>
              <a:avLst/>
              <a:gdLst/>
              <a:ahLst/>
              <a:cxnLst/>
              <a:rect l="l" t="t" r="r" b="b"/>
              <a:pathLst>
                <a:path w="1976" h="2299" extrusionOk="0">
                  <a:moveTo>
                    <a:pt x="931" y="0"/>
                  </a:moveTo>
                  <a:cubicBezTo>
                    <a:pt x="433" y="0"/>
                    <a:pt x="105" y="384"/>
                    <a:pt x="55" y="870"/>
                  </a:cubicBezTo>
                  <a:cubicBezTo>
                    <a:pt x="27" y="1112"/>
                    <a:pt x="1" y="1622"/>
                    <a:pt x="185" y="1994"/>
                  </a:cubicBezTo>
                  <a:cubicBezTo>
                    <a:pt x="290" y="2204"/>
                    <a:pt x="401" y="2280"/>
                    <a:pt x="599" y="2298"/>
                  </a:cubicBezTo>
                  <a:cubicBezTo>
                    <a:pt x="606" y="2298"/>
                    <a:pt x="613" y="2299"/>
                    <a:pt x="621" y="2299"/>
                  </a:cubicBezTo>
                  <a:cubicBezTo>
                    <a:pt x="799" y="2299"/>
                    <a:pt x="1288" y="2148"/>
                    <a:pt x="1447" y="1943"/>
                  </a:cubicBezTo>
                  <a:cubicBezTo>
                    <a:pt x="1476" y="1904"/>
                    <a:pt x="1514" y="1727"/>
                    <a:pt x="1514" y="1727"/>
                  </a:cubicBezTo>
                  <a:cubicBezTo>
                    <a:pt x="1842" y="1478"/>
                    <a:pt x="1976" y="1046"/>
                    <a:pt x="1845" y="655"/>
                  </a:cubicBezTo>
                  <a:cubicBezTo>
                    <a:pt x="1714" y="264"/>
                    <a:pt x="1348" y="0"/>
                    <a:pt x="936" y="0"/>
                  </a:cubicBezTo>
                  <a:cubicBezTo>
                    <a:pt x="934" y="0"/>
                    <a:pt x="933" y="0"/>
                    <a:pt x="93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1839950" y="854375"/>
              <a:ext cx="56950" cy="58050"/>
            </a:xfrm>
            <a:custGeom>
              <a:avLst/>
              <a:gdLst/>
              <a:ahLst/>
              <a:cxnLst/>
              <a:rect l="l" t="t" r="r" b="b"/>
              <a:pathLst>
                <a:path w="2278" h="2322" extrusionOk="0">
                  <a:moveTo>
                    <a:pt x="1217" y="0"/>
                  </a:moveTo>
                  <a:cubicBezTo>
                    <a:pt x="921" y="0"/>
                    <a:pt x="603" y="66"/>
                    <a:pt x="403" y="66"/>
                  </a:cubicBezTo>
                  <a:cubicBezTo>
                    <a:pt x="353" y="66"/>
                    <a:pt x="310" y="62"/>
                    <a:pt x="277" y="52"/>
                  </a:cubicBezTo>
                  <a:cubicBezTo>
                    <a:pt x="224" y="35"/>
                    <a:pt x="182" y="28"/>
                    <a:pt x="150" y="28"/>
                  </a:cubicBezTo>
                  <a:cubicBezTo>
                    <a:pt x="0" y="28"/>
                    <a:pt x="69" y="197"/>
                    <a:pt x="187" y="409"/>
                  </a:cubicBezTo>
                  <a:cubicBezTo>
                    <a:pt x="271" y="561"/>
                    <a:pt x="424" y="662"/>
                    <a:pt x="597" y="681"/>
                  </a:cubicBezTo>
                  <a:cubicBezTo>
                    <a:pt x="597" y="681"/>
                    <a:pt x="565" y="807"/>
                    <a:pt x="651" y="886"/>
                  </a:cubicBezTo>
                  <a:cubicBezTo>
                    <a:pt x="714" y="942"/>
                    <a:pt x="738" y="1029"/>
                    <a:pt x="734" y="1114"/>
                  </a:cubicBezTo>
                  <a:cubicBezTo>
                    <a:pt x="727" y="1214"/>
                    <a:pt x="732" y="1315"/>
                    <a:pt x="749" y="1414"/>
                  </a:cubicBezTo>
                  <a:cubicBezTo>
                    <a:pt x="777" y="1552"/>
                    <a:pt x="913" y="1601"/>
                    <a:pt x="913" y="1601"/>
                  </a:cubicBezTo>
                  <a:cubicBezTo>
                    <a:pt x="913" y="1601"/>
                    <a:pt x="911" y="1388"/>
                    <a:pt x="953" y="1267"/>
                  </a:cubicBezTo>
                  <a:cubicBezTo>
                    <a:pt x="976" y="1200"/>
                    <a:pt x="1048" y="1155"/>
                    <a:pt x="1122" y="1155"/>
                  </a:cubicBezTo>
                  <a:cubicBezTo>
                    <a:pt x="1181" y="1155"/>
                    <a:pt x="1242" y="1183"/>
                    <a:pt x="1281" y="1251"/>
                  </a:cubicBezTo>
                  <a:cubicBezTo>
                    <a:pt x="1369" y="1405"/>
                    <a:pt x="1330" y="1507"/>
                    <a:pt x="1300" y="1643"/>
                  </a:cubicBezTo>
                  <a:cubicBezTo>
                    <a:pt x="1270" y="1780"/>
                    <a:pt x="1140" y="1741"/>
                    <a:pt x="1102" y="1777"/>
                  </a:cubicBezTo>
                  <a:cubicBezTo>
                    <a:pt x="1076" y="1803"/>
                    <a:pt x="1078" y="1922"/>
                    <a:pt x="1158" y="2003"/>
                  </a:cubicBezTo>
                  <a:cubicBezTo>
                    <a:pt x="1158" y="2004"/>
                    <a:pt x="1158" y="2005"/>
                    <a:pt x="1158" y="2005"/>
                  </a:cubicBezTo>
                  <a:cubicBezTo>
                    <a:pt x="1192" y="2119"/>
                    <a:pt x="1320" y="2321"/>
                    <a:pt x="1487" y="2321"/>
                  </a:cubicBezTo>
                  <a:cubicBezTo>
                    <a:pt x="1499" y="2321"/>
                    <a:pt x="1512" y="2320"/>
                    <a:pt x="1525" y="2318"/>
                  </a:cubicBezTo>
                  <a:cubicBezTo>
                    <a:pt x="1642" y="2295"/>
                    <a:pt x="1752" y="2246"/>
                    <a:pt x="1844" y="2173"/>
                  </a:cubicBezTo>
                  <a:cubicBezTo>
                    <a:pt x="1844" y="2173"/>
                    <a:pt x="1906" y="2024"/>
                    <a:pt x="2092" y="1694"/>
                  </a:cubicBezTo>
                  <a:cubicBezTo>
                    <a:pt x="2278" y="1366"/>
                    <a:pt x="2278" y="1123"/>
                    <a:pt x="2209" y="794"/>
                  </a:cubicBezTo>
                  <a:cubicBezTo>
                    <a:pt x="2140" y="466"/>
                    <a:pt x="1916" y="384"/>
                    <a:pt x="1916" y="384"/>
                  </a:cubicBezTo>
                  <a:cubicBezTo>
                    <a:pt x="1822" y="75"/>
                    <a:pt x="1532" y="0"/>
                    <a:pt x="1217" y="0"/>
                  </a:cubicBezTo>
                  <a:close/>
                </a:path>
              </a:pathLst>
            </a:custGeom>
            <a:solidFill>
              <a:srgbClr val="C94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1844450" y="909925"/>
              <a:ext cx="71550" cy="131025"/>
            </a:xfrm>
            <a:custGeom>
              <a:avLst/>
              <a:gdLst/>
              <a:ahLst/>
              <a:cxnLst/>
              <a:rect l="l" t="t" r="r" b="b"/>
              <a:pathLst>
                <a:path w="2862" h="5241" extrusionOk="0">
                  <a:moveTo>
                    <a:pt x="2109" y="1"/>
                  </a:moveTo>
                  <a:cubicBezTo>
                    <a:pt x="2074" y="1"/>
                    <a:pt x="2039" y="4"/>
                    <a:pt x="2004" y="9"/>
                  </a:cubicBezTo>
                  <a:cubicBezTo>
                    <a:pt x="1934" y="18"/>
                    <a:pt x="1864" y="33"/>
                    <a:pt x="1796" y="54"/>
                  </a:cubicBezTo>
                  <a:cubicBezTo>
                    <a:pt x="1818" y="125"/>
                    <a:pt x="1757" y="241"/>
                    <a:pt x="1505" y="375"/>
                  </a:cubicBezTo>
                  <a:cubicBezTo>
                    <a:pt x="1234" y="519"/>
                    <a:pt x="1050" y="534"/>
                    <a:pt x="987" y="534"/>
                  </a:cubicBezTo>
                  <a:cubicBezTo>
                    <a:pt x="971" y="534"/>
                    <a:pt x="962" y="533"/>
                    <a:pt x="962" y="533"/>
                  </a:cubicBezTo>
                  <a:cubicBezTo>
                    <a:pt x="962" y="533"/>
                    <a:pt x="559" y="751"/>
                    <a:pt x="383" y="874"/>
                  </a:cubicBezTo>
                  <a:cubicBezTo>
                    <a:pt x="162" y="1029"/>
                    <a:pt x="65" y="1475"/>
                    <a:pt x="34" y="2229"/>
                  </a:cubicBezTo>
                  <a:cubicBezTo>
                    <a:pt x="8" y="2898"/>
                    <a:pt x="1" y="3957"/>
                    <a:pt x="10" y="4518"/>
                  </a:cubicBezTo>
                  <a:cubicBezTo>
                    <a:pt x="15" y="4775"/>
                    <a:pt x="163" y="5008"/>
                    <a:pt x="395" y="5120"/>
                  </a:cubicBezTo>
                  <a:cubicBezTo>
                    <a:pt x="534" y="5187"/>
                    <a:pt x="702" y="5241"/>
                    <a:pt x="888" y="5241"/>
                  </a:cubicBezTo>
                  <a:cubicBezTo>
                    <a:pt x="914" y="5241"/>
                    <a:pt x="940" y="5240"/>
                    <a:pt x="967" y="5237"/>
                  </a:cubicBezTo>
                  <a:cubicBezTo>
                    <a:pt x="1494" y="5194"/>
                    <a:pt x="2464" y="4711"/>
                    <a:pt x="2680" y="4350"/>
                  </a:cubicBezTo>
                  <a:cubicBezTo>
                    <a:pt x="2674" y="3585"/>
                    <a:pt x="2610" y="3120"/>
                    <a:pt x="2637" y="2662"/>
                  </a:cubicBezTo>
                  <a:cubicBezTo>
                    <a:pt x="2684" y="1856"/>
                    <a:pt x="2861" y="1217"/>
                    <a:pt x="2638" y="569"/>
                  </a:cubicBezTo>
                  <a:cubicBezTo>
                    <a:pt x="2475" y="96"/>
                    <a:pt x="2292" y="1"/>
                    <a:pt x="2109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867050" y="910775"/>
              <a:ext cx="25200" cy="13825"/>
            </a:xfrm>
            <a:custGeom>
              <a:avLst/>
              <a:gdLst/>
              <a:ahLst/>
              <a:cxnLst/>
              <a:rect l="l" t="t" r="r" b="b"/>
              <a:pathLst>
                <a:path w="1008" h="553" extrusionOk="0">
                  <a:moveTo>
                    <a:pt x="962" y="0"/>
                  </a:moveTo>
                  <a:lnTo>
                    <a:pt x="832" y="28"/>
                  </a:lnTo>
                  <a:cubicBezTo>
                    <a:pt x="840" y="95"/>
                    <a:pt x="712" y="236"/>
                    <a:pt x="473" y="352"/>
                  </a:cubicBezTo>
                  <a:cubicBezTo>
                    <a:pt x="331" y="420"/>
                    <a:pt x="208" y="433"/>
                    <a:pt x="136" y="433"/>
                  </a:cubicBezTo>
                  <a:cubicBezTo>
                    <a:pt x="95" y="433"/>
                    <a:pt x="72" y="429"/>
                    <a:pt x="72" y="429"/>
                  </a:cubicBezTo>
                  <a:lnTo>
                    <a:pt x="0" y="530"/>
                  </a:lnTo>
                  <a:cubicBezTo>
                    <a:pt x="0" y="530"/>
                    <a:pt x="65" y="553"/>
                    <a:pt x="177" y="553"/>
                  </a:cubicBezTo>
                  <a:cubicBezTo>
                    <a:pt x="204" y="553"/>
                    <a:pt x="233" y="552"/>
                    <a:pt x="266" y="548"/>
                  </a:cubicBezTo>
                  <a:cubicBezTo>
                    <a:pt x="431" y="533"/>
                    <a:pt x="651" y="450"/>
                    <a:pt x="829" y="291"/>
                  </a:cubicBezTo>
                  <a:cubicBezTo>
                    <a:pt x="1008" y="131"/>
                    <a:pt x="962" y="0"/>
                    <a:pt x="962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1774075" y="931325"/>
              <a:ext cx="30625" cy="41025"/>
            </a:xfrm>
            <a:custGeom>
              <a:avLst/>
              <a:gdLst/>
              <a:ahLst/>
              <a:cxnLst/>
              <a:rect l="l" t="t" r="r" b="b"/>
              <a:pathLst>
                <a:path w="1225" h="1641" extrusionOk="0">
                  <a:moveTo>
                    <a:pt x="588" y="1"/>
                  </a:moveTo>
                  <a:cubicBezTo>
                    <a:pt x="400" y="1"/>
                    <a:pt x="164" y="46"/>
                    <a:pt x="27" y="146"/>
                  </a:cubicBezTo>
                  <a:cubicBezTo>
                    <a:pt x="1" y="165"/>
                    <a:pt x="33" y="367"/>
                    <a:pt x="75" y="571"/>
                  </a:cubicBezTo>
                  <a:cubicBezTo>
                    <a:pt x="95" y="669"/>
                    <a:pt x="288" y="1605"/>
                    <a:pt x="414" y="1635"/>
                  </a:cubicBezTo>
                  <a:cubicBezTo>
                    <a:pt x="429" y="1639"/>
                    <a:pt x="450" y="1640"/>
                    <a:pt x="475" y="1640"/>
                  </a:cubicBezTo>
                  <a:cubicBezTo>
                    <a:pt x="665" y="1640"/>
                    <a:pt x="1111" y="1544"/>
                    <a:pt x="1214" y="1419"/>
                  </a:cubicBezTo>
                  <a:cubicBezTo>
                    <a:pt x="1224" y="1344"/>
                    <a:pt x="913" y="193"/>
                    <a:pt x="867" y="77"/>
                  </a:cubicBezTo>
                  <a:cubicBezTo>
                    <a:pt x="847" y="28"/>
                    <a:pt x="732" y="1"/>
                    <a:pt x="588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1771600" y="933850"/>
              <a:ext cx="91475" cy="67300"/>
            </a:xfrm>
            <a:custGeom>
              <a:avLst/>
              <a:gdLst/>
              <a:ahLst/>
              <a:cxnLst/>
              <a:rect l="l" t="t" r="r" b="b"/>
              <a:pathLst>
                <a:path w="3659" h="2692" extrusionOk="0">
                  <a:moveTo>
                    <a:pt x="3336" y="0"/>
                  </a:moveTo>
                  <a:cubicBezTo>
                    <a:pt x="3328" y="0"/>
                    <a:pt x="3320" y="1"/>
                    <a:pt x="3312" y="2"/>
                  </a:cubicBezTo>
                  <a:cubicBezTo>
                    <a:pt x="3122" y="26"/>
                    <a:pt x="3010" y="58"/>
                    <a:pt x="2799" y="383"/>
                  </a:cubicBezTo>
                  <a:cubicBezTo>
                    <a:pt x="2619" y="657"/>
                    <a:pt x="2455" y="1083"/>
                    <a:pt x="2182" y="1578"/>
                  </a:cubicBezTo>
                  <a:cubicBezTo>
                    <a:pt x="2109" y="1709"/>
                    <a:pt x="1954" y="1965"/>
                    <a:pt x="1844" y="1979"/>
                  </a:cubicBezTo>
                  <a:cubicBezTo>
                    <a:pt x="1842" y="1980"/>
                    <a:pt x="1839" y="1980"/>
                    <a:pt x="1836" y="1980"/>
                  </a:cubicBezTo>
                  <a:cubicBezTo>
                    <a:pt x="1770" y="1980"/>
                    <a:pt x="1583" y="1902"/>
                    <a:pt x="1450" y="1829"/>
                  </a:cubicBezTo>
                  <a:cubicBezTo>
                    <a:pt x="1077" y="1622"/>
                    <a:pt x="881" y="1441"/>
                    <a:pt x="808" y="1304"/>
                  </a:cubicBezTo>
                  <a:cubicBezTo>
                    <a:pt x="740" y="1177"/>
                    <a:pt x="731" y="1114"/>
                    <a:pt x="714" y="961"/>
                  </a:cubicBezTo>
                  <a:cubicBezTo>
                    <a:pt x="696" y="787"/>
                    <a:pt x="638" y="686"/>
                    <a:pt x="616" y="565"/>
                  </a:cubicBezTo>
                  <a:cubicBezTo>
                    <a:pt x="593" y="443"/>
                    <a:pt x="605" y="442"/>
                    <a:pt x="539" y="438"/>
                  </a:cubicBezTo>
                  <a:cubicBezTo>
                    <a:pt x="538" y="438"/>
                    <a:pt x="537" y="438"/>
                    <a:pt x="537" y="438"/>
                  </a:cubicBezTo>
                  <a:cubicBezTo>
                    <a:pt x="470" y="438"/>
                    <a:pt x="405" y="556"/>
                    <a:pt x="408" y="674"/>
                  </a:cubicBezTo>
                  <a:cubicBezTo>
                    <a:pt x="412" y="798"/>
                    <a:pt x="459" y="867"/>
                    <a:pt x="448" y="896"/>
                  </a:cubicBezTo>
                  <a:cubicBezTo>
                    <a:pt x="447" y="898"/>
                    <a:pt x="445" y="900"/>
                    <a:pt x="443" y="900"/>
                  </a:cubicBezTo>
                  <a:cubicBezTo>
                    <a:pt x="421" y="900"/>
                    <a:pt x="346" y="794"/>
                    <a:pt x="342" y="787"/>
                  </a:cubicBezTo>
                  <a:cubicBezTo>
                    <a:pt x="281" y="695"/>
                    <a:pt x="249" y="598"/>
                    <a:pt x="198" y="500"/>
                  </a:cubicBezTo>
                  <a:cubicBezTo>
                    <a:pt x="194" y="488"/>
                    <a:pt x="185" y="477"/>
                    <a:pt x="174" y="470"/>
                  </a:cubicBezTo>
                  <a:cubicBezTo>
                    <a:pt x="168" y="467"/>
                    <a:pt x="162" y="465"/>
                    <a:pt x="157" y="465"/>
                  </a:cubicBezTo>
                  <a:cubicBezTo>
                    <a:pt x="126" y="465"/>
                    <a:pt x="100" y="505"/>
                    <a:pt x="91" y="540"/>
                  </a:cubicBezTo>
                  <a:cubicBezTo>
                    <a:pt x="1" y="885"/>
                    <a:pt x="36" y="1429"/>
                    <a:pt x="305" y="1701"/>
                  </a:cubicBezTo>
                  <a:cubicBezTo>
                    <a:pt x="442" y="1843"/>
                    <a:pt x="593" y="1972"/>
                    <a:pt x="756" y="2087"/>
                  </a:cubicBezTo>
                  <a:cubicBezTo>
                    <a:pt x="881" y="2178"/>
                    <a:pt x="1118" y="2333"/>
                    <a:pt x="1255" y="2409"/>
                  </a:cubicBezTo>
                  <a:cubicBezTo>
                    <a:pt x="1595" y="2595"/>
                    <a:pt x="1787" y="2692"/>
                    <a:pt x="1974" y="2692"/>
                  </a:cubicBezTo>
                  <a:cubicBezTo>
                    <a:pt x="2040" y="2692"/>
                    <a:pt x="2105" y="2680"/>
                    <a:pt x="2176" y="2655"/>
                  </a:cubicBezTo>
                  <a:cubicBezTo>
                    <a:pt x="2275" y="2621"/>
                    <a:pt x="2600" y="2275"/>
                    <a:pt x="2696" y="2124"/>
                  </a:cubicBezTo>
                  <a:cubicBezTo>
                    <a:pt x="3063" y="1545"/>
                    <a:pt x="3257" y="1273"/>
                    <a:pt x="3478" y="761"/>
                  </a:cubicBezTo>
                  <a:cubicBezTo>
                    <a:pt x="3658" y="342"/>
                    <a:pt x="3545" y="0"/>
                    <a:pt x="333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1830600" y="931850"/>
              <a:ext cx="32000" cy="42025"/>
            </a:xfrm>
            <a:custGeom>
              <a:avLst/>
              <a:gdLst/>
              <a:ahLst/>
              <a:cxnLst/>
              <a:rect l="l" t="t" r="r" b="b"/>
              <a:pathLst>
                <a:path w="1280" h="1681" extrusionOk="0">
                  <a:moveTo>
                    <a:pt x="890" y="0"/>
                  </a:moveTo>
                  <a:cubicBezTo>
                    <a:pt x="706" y="0"/>
                    <a:pt x="558" y="143"/>
                    <a:pt x="439" y="351"/>
                  </a:cubicBezTo>
                  <a:cubicBezTo>
                    <a:pt x="336" y="528"/>
                    <a:pt x="1" y="1228"/>
                    <a:pt x="1" y="1228"/>
                  </a:cubicBezTo>
                  <a:cubicBezTo>
                    <a:pt x="234" y="1537"/>
                    <a:pt x="723" y="1680"/>
                    <a:pt x="723" y="1680"/>
                  </a:cubicBezTo>
                  <a:cubicBezTo>
                    <a:pt x="723" y="1680"/>
                    <a:pt x="909" y="1372"/>
                    <a:pt x="1006" y="1181"/>
                  </a:cubicBezTo>
                  <a:cubicBezTo>
                    <a:pt x="1189" y="819"/>
                    <a:pt x="1280" y="587"/>
                    <a:pt x="1271" y="403"/>
                  </a:cubicBezTo>
                  <a:cubicBezTo>
                    <a:pt x="1262" y="218"/>
                    <a:pt x="1172" y="87"/>
                    <a:pt x="1066" y="41"/>
                  </a:cubicBezTo>
                  <a:cubicBezTo>
                    <a:pt x="1004" y="13"/>
                    <a:pt x="946" y="0"/>
                    <a:pt x="890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1817150" y="948950"/>
              <a:ext cx="132800" cy="136775"/>
            </a:xfrm>
            <a:custGeom>
              <a:avLst/>
              <a:gdLst/>
              <a:ahLst/>
              <a:cxnLst/>
              <a:rect l="l" t="t" r="r" b="b"/>
              <a:pathLst>
                <a:path w="5312" h="5471" extrusionOk="0">
                  <a:moveTo>
                    <a:pt x="4352" y="1518"/>
                  </a:moveTo>
                  <a:cubicBezTo>
                    <a:pt x="4355" y="1548"/>
                    <a:pt x="4354" y="1577"/>
                    <a:pt x="4349" y="1606"/>
                  </a:cubicBezTo>
                  <a:lnTo>
                    <a:pt x="4277" y="2044"/>
                  </a:lnTo>
                  <a:lnTo>
                    <a:pt x="3112" y="2717"/>
                  </a:lnTo>
                  <a:cubicBezTo>
                    <a:pt x="3123" y="2662"/>
                    <a:pt x="3133" y="2600"/>
                    <a:pt x="3143" y="2536"/>
                  </a:cubicBezTo>
                  <a:cubicBezTo>
                    <a:pt x="3182" y="2295"/>
                    <a:pt x="3471" y="1951"/>
                    <a:pt x="3786" y="1769"/>
                  </a:cubicBezTo>
                  <a:lnTo>
                    <a:pt x="4036" y="1625"/>
                  </a:lnTo>
                  <a:cubicBezTo>
                    <a:pt x="4160" y="1556"/>
                    <a:pt x="4267" y="1521"/>
                    <a:pt x="4352" y="1518"/>
                  </a:cubicBezTo>
                  <a:close/>
                  <a:moveTo>
                    <a:pt x="4893" y="1"/>
                  </a:moveTo>
                  <a:cubicBezTo>
                    <a:pt x="4779" y="1"/>
                    <a:pt x="4643" y="41"/>
                    <a:pt x="4489" y="126"/>
                  </a:cubicBezTo>
                  <a:lnTo>
                    <a:pt x="3639" y="602"/>
                  </a:lnTo>
                  <a:cubicBezTo>
                    <a:pt x="3109" y="899"/>
                    <a:pt x="2574" y="1620"/>
                    <a:pt x="2444" y="2214"/>
                  </a:cubicBezTo>
                  <a:lnTo>
                    <a:pt x="2018" y="4189"/>
                  </a:lnTo>
                  <a:cubicBezTo>
                    <a:pt x="1907" y="4697"/>
                    <a:pt x="1523" y="5039"/>
                    <a:pt x="1106" y="5039"/>
                  </a:cubicBezTo>
                  <a:cubicBezTo>
                    <a:pt x="1035" y="5039"/>
                    <a:pt x="963" y="5029"/>
                    <a:pt x="891" y="5008"/>
                  </a:cubicBezTo>
                  <a:lnTo>
                    <a:pt x="1" y="4751"/>
                  </a:lnTo>
                  <a:lnTo>
                    <a:pt x="1" y="4751"/>
                  </a:lnTo>
                  <a:cubicBezTo>
                    <a:pt x="46" y="4778"/>
                    <a:pt x="428" y="4999"/>
                    <a:pt x="891" y="5264"/>
                  </a:cubicBezTo>
                  <a:cubicBezTo>
                    <a:pt x="1128" y="5402"/>
                    <a:pt x="1441" y="5470"/>
                    <a:pt x="1761" y="5470"/>
                  </a:cubicBezTo>
                  <a:cubicBezTo>
                    <a:pt x="2108" y="5470"/>
                    <a:pt x="2463" y="5390"/>
                    <a:pt x="2737" y="5232"/>
                  </a:cubicBezTo>
                  <a:lnTo>
                    <a:pt x="3511" y="4783"/>
                  </a:lnTo>
                  <a:cubicBezTo>
                    <a:pt x="4039" y="4480"/>
                    <a:pt x="4566" y="3751"/>
                    <a:pt x="4692" y="3158"/>
                  </a:cubicBezTo>
                  <a:lnTo>
                    <a:pt x="5223" y="668"/>
                  </a:lnTo>
                  <a:cubicBezTo>
                    <a:pt x="5311" y="245"/>
                    <a:pt x="5172" y="1"/>
                    <a:pt x="489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1893925" y="986900"/>
              <a:ext cx="37225" cy="36450"/>
            </a:xfrm>
            <a:custGeom>
              <a:avLst/>
              <a:gdLst/>
              <a:ahLst/>
              <a:cxnLst/>
              <a:rect l="l" t="t" r="r" b="b"/>
              <a:pathLst>
                <a:path w="1489" h="1458" extrusionOk="0">
                  <a:moveTo>
                    <a:pt x="1301" y="0"/>
                  </a:moveTo>
                  <a:cubicBezTo>
                    <a:pt x="1294" y="0"/>
                    <a:pt x="1287" y="0"/>
                    <a:pt x="1281" y="1"/>
                  </a:cubicBezTo>
                  <a:cubicBezTo>
                    <a:pt x="1284" y="30"/>
                    <a:pt x="1283" y="60"/>
                    <a:pt x="1278" y="89"/>
                  </a:cubicBezTo>
                  <a:lnTo>
                    <a:pt x="1206" y="527"/>
                  </a:lnTo>
                  <a:lnTo>
                    <a:pt x="41" y="1199"/>
                  </a:lnTo>
                  <a:cubicBezTo>
                    <a:pt x="17" y="1351"/>
                    <a:pt x="0" y="1457"/>
                    <a:pt x="0" y="1457"/>
                  </a:cubicBezTo>
                  <a:lnTo>
                    <a:pt x="1393" y="651"/>
                  </a:lnTo>
                  <a:lnTo>
                    <a:pt x="1465" y="214"/>
                  </a:lnTo>
                  <a:cubicBezTo>
                    <a:pt x="1488" y="75"/>
                    <a:pt x="1422" y="0"/>
                    <a:pt x="130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1802800" y="1084250"/>
              <a:ext cx="117925" cy="38200"/>
            </a:xfrm>
            <a:custGeom>
              <a:avLst/>
              <a:gdLst/>
              <a:ahLst/>
              <a:cxnLst/>
              <a:rect l="l" t="t" r="r" b="b"/>
              <a:pathLst>
                <a:path w="4717" h="1528" extrusionOk="0">
                  <a:moveTo>
                    <a:pt x="127" y="1"/>
                  </a:moveTo>
                  <a:cubicBezTo>
                    <a:pt x="89" y="1"/>
                    <a:pt x="52" y="20"/>
                    <a:pt x="32" y="56"/>
                  </a:cubicBezTo>
                  <a:cubicBezTo>
                    <a:pt x="0" y="108"/>
                    <a:pt x="18" y="176"/>
                    <a:pt x="71" y="206"/>
                  </a:cubicBezTo>
                  <a:lnTo>
                    <a:pt x="2358" y="1527"/>
                  </a:lnTo>
                  <a:lnTo>
                    <a:pt x="4647" y="206"/>
                  </a:lnTo>
                  <a:cubicBezTo>
                    <a:pt x="4699" y="176"/>
                    <a:pt x="4717" y="108"/>
                    <a:pt x="4687" y="56"/>
                  </a:cubicBezTo>
                  <a:cubicBezTo>
                    <a:pt x="4666" y="20"/>
                    <a:pt x="4629" y="1"/>
                    <a:pt x="4591" y="1"/>
                  </a:cubicBezTo>
                  <a:cubicBezTo>
                    <a:pt x="4573" y="1"/>
                    <a:pt x="4554" y="5"/>
                    <a:pt x="4537" y="15"/>
                  </a:cubicBezTo>
                  <a:lnTo>
                    <a:pt x="2358" y="1274"/>
                  </a:lnTo>
                  <a:lnTo>
                    <a:pt x="181" y="15"/>
                  </a:lnTo>
                  <a:cubicBezTo>
                    <a:pt x="164" y="5"/>
                    <a:pt x="145" y="1"/>
                    <a:pt x="127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2005000" y="975925"/>
              <a:ext cx="17625" cy="19450"/>
            </a:xfrm>
            <a:custGeom>
              <a:avLst/>
              <a:gdLst/>
              <a:ahLst/>
              <a:cxnLst/>
              <a:rect l="l" t="t" r="r" b="b"/>
              <a:pathLst>
                <a:path w="705" h="778" extrusionOk="0">
                  <a:moveTo>
                    <a:pt x="508" y="1"/>
                  </a:moveTo>
                  <a:cubicBezTo>
                    <a:pt x="491" y="1"/>
                    <a:pt x="472" y="8"/>
                    <a:pt x="453" y="24"/>
                  </a:cubicBezTo>
                  <a:cubicBezTo>
                    <a:pt x="277" y="168"/>
                    <a:pt x="0" y="743"/>
                    <a:pt x="0" y="743"/>
                  </a:cubicBezTo>
                  <a:cubicBezTo>
                    <a:pt x="0" y="743"/>
                    <a:pt x="20" y="777"/>
                    <a:pt x="99" y="777"/>
                  </a:cubicBezTo>
                  <a:cubicBezTo>
                    <a:pt x="151" y="777"/>
                    <a:pt x="227" y="763"/>
                    <a:pt x="338" y="716"/>
                  </a:cubicBezTo>
                  <a:cubicBezTo>
                    <a:pt x="624" y="596"/>
                    <a:pt x="705" y="453"/>
                    <a:pt x="705" y="453"/>
                  </a:cubicBezTo>
                  <a:cubicBezTo>
                    <a:pt x="705" y="453"/>
                    <a:pt x="646" y="1"/>
                    <a:pt x="508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1997000" y="944325"/>
              <a:ext cx="31600" cy="43950"/>
            </a:xfrm>
            <a:custGeom>
              <a:avLst/>
              <a:gdLst/>
              <a:ahLst/>
              <a:cxnLst/>
              <a:rect l="l" t="t" r="r" b="b"/>
              <a:pathLst>
                <a:path w="1264" h="1758" extrusionOk="0">
                  <a:moveTo>
                    <a:pt x="1038" y="0"/>
                  </a:moveTo>
                  <a:lnTo>
                    <a:pt x="478" y="21"/>
                  </a:lnTo>
                  <a:cubicBezTo>
                    <a:pt x="478" y="21"/>
                    <a:pt x="484" y="482"/>
                    <a:pt x="478" y="601"/>
                  </a:cubicBezTo>
                  <a:cubicBezTo>
                    <a:pt x="472" y="721"/>
                    <a:pt x="302" y="1175"/>
                    <a:pt x="236" y="1388"/>
                  </a:cubicBezTo>
                  <a:cubicBezTo>
                    <a:pt x="169" y="1600"/>
                    <a:pt x="0" y="1607"/>
                    <a:pt x="0" y="1607"/>
                  </a:cubicBezTo>
                  <a:cubicBezTo>
                    <a:pt x="0" y="1607"/>
                    <a:pt x="219" y="1758"/>
                    <a:pt x="379" y="1758"/>
                  </a:cubicBezTo>
                  <a:cubicBezTo>
                    <a:pt x="396" y="1758"/>
                    <a:pt x="412" y="1756"/>
                    <a:pt x="428" y="1752"/>
                  </a:cubicBezTo>
                  <a:cubicBezTo>
                    <a:pt x="588" y="1714"/>
                    <a:pt x="577" y="1479"/>
                    <a:pt x="751" y="1245"/>
                  </a:cubicBezTo>
                  <a:cubicBezTo>
                    <a:pt x="924" y="1013"/>
                    <a:pt x="1264" y="964"/>
                    <a:pt x="1264" y="964"/>
                  </a:cubicBezTo>
                  <a:cubicBezTo>
                    <a:pt x="1264" y="964"/>
                    <a:pt x="1254" y="853"/>
                    <a:pt x="1139" y="693"/>
                  </a:cubicBezTo>
                  <a:cubicBezTo>
                    <a:pt x="1025" y="531"/>
                    <a:pt x="1032" y="302"/>
                    <a:pt x="10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1987650" y="963575"/>
              <a:ext cx="42925" cy="35425"/>
            </a:xfrm>
            <a:custGeom>
              <a:avLst/>
              <a:gdLst/>
              <a:ahLst/>
              <a:cxnLst/>
              <a:rect l="l" t="t" r="r" b="b"/>
              <a:pathLst>
                <a:path w="1717" h="1417" extrusionOk="0">
                  <a:moveTo>
                    <a:pt x="1433" y="1"/>
                  </a:moveTo>
                  <a:cubicBezTo>
                    <a:pt x="1427" y="1"/>
                    <a:pt x="1421" y="1"/>
                    <a:pt x="1415" y="1"/>
                  </a:cubicBezTo>
                  <a:cubicBezTo>
                    <a:pt x="1267" y="10"/>
                    <a:pt x="1040" y="175"/>
                    <a:pt x="966" y="346"/>
                  </a:cubicBezTo>
                  <a:cubicBezTo>
                    <a:pt x="890" y="518"/>
                    <a:pt x="764" y="758"/>
                    <a:pt x="669" y="812"/>
                  </a:cubicBezTo>
                  <a:cubicBezTo>
                    <a:pt x="644" y="826"/>
                    <a:pt x="615" y="831"/>
                    <a:pt x="582" y="831"/>
                  </a:cubicBezTo>
                  <a:cubicBezTo>
                    <a:pt x="487" y="831"/>
                    <a:pt x="365" y="788"/>
                    <a:pt x="257" y="787"/>
                  </a:cubicBezTo>
                  <a:cubicBezTo>
                    <a:pt x="256" y="787"/>
                    <a:pt x="255" y="787"/>
                    <a:pt x="254" y="787"/>
                  </a:cubicBezTo>
                  <a:cubicBezTo>
                    <a:pt x="110" y="787"/>
                    <a:pt x="9" y="854"/>
                    <a:pt x="0" y="959"/>
                  </a:cubicBezTo>
                  <a:lnTo>
                    <a:pt x="605" y="1245"/>
                  </a:lnTo>
                  <a:cubicBezTo>
                    <a:pt x="651" y="1267"/>
                    <a:pt x="694" y="1282"/>
                    <a:pt x="736" y="1282"/>
                  </a:cubicBezTo>
                  <a:cubicBezTo>
                    <a:pt x="821" y="1282"/>
                    <a:pt x="898" y="1219"/>
                    <a:pt x="972" y="1024"/>
                  </a:cubicBezTo>
                  <a:cubicBezTo>
                    <a:pt x="1048" y="823"/>
                    <a:pt x="1091" y="682"/>
                    <a:pt x="1140" y="682"/>
                  </a:cubicBezTo>
                  <a:cubicBezTo>
                    <a:pt x="1161" y="682"/>
                    <a:pt x="1183" y="709"/>
                    <a:pt x="1209" y="769"/>
                  </a:cubicBezTo>
                  <a:cubicBezTo>
                    <a:pt x="1296" y="965"/>
                    <a:pt x="1332" y="1408"/>
                    <a:pt x="1332" y="1408"/>
                  </a:cubicBezTo>
                  <a:cubicBezTo>
                    <a:pt x="1332" y="1408"/>
                    <a:pt x="1354" y="1416"/>
                    <a:pt x="1383" y="1416"/>
                  </a:cubicBezTo>
                  <a:cubicBezTo>
                    <a:pt x="1423" y="1416"/>
                    <a:pt x="1476" y="1402"/>
                    <a:pt x="1509" y="1335"/>
                  </a:cubicBezTo>
                  <a:cubicBezTo>
                    <a:pt x="1507" y="1205"/>
                    <a:pt x="1515" y="1076"/>
                    <a:pt x="1530" y="948"/>
                  </a:cubicBezTo>
                  <a:cubicBezTo>
                    <a:pt x="1555" y="770"/>
                    <a:pt x="1716" y="547"/>
                    <a:pt x="1704" y="332"/>
                  </a:cubicBezTo>
                  <a:cubicBezTo>
                    <a:pt x="1693" y="126"/>
                    <a:pt x="1584" y="1"/>
                    <a:pt x="1433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2000550" y="880075"/>
              <a:ext cx="32000" cy="81100"/>
            </a:xfrm>
            <a:custGeom>
              <a:avLst/>
              <a:gdLst/>
              <a:ahLst/>
              <a:cxnLst/>
              <a:rect l="l" t="t" r="r" b="b"/>
              <a:pathLst>
                <a:path w="1280" h="3244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482"/>
                    <a:pt x="336" y="3170"/>
                    <a:pt x="336" y="3170"/>
                  </a:cubicBezTo>
                  <a:cubicBezTo>
                    <a:pt x="425" y="3225"/>
                    <a:pt x="521" y="3244"/>
                    <a:pt x="609" y="3244"/>
                  </a:cubicBezTo>
                  <a:cubicBezTo>
                    <a:pt x="792" y="3244"/>
                    <a:pt x="944" y="3163"/>
                    <a:pt x="944" y="3163"/>
                  </a:cubicBezTo>
                  <a:cubicBezTo>
                    <a:pt x="909" y="2534"/>
                    <a:pt x="1280" y="1151"/>
                    <a:pt x="1074" y="615"/>
                  </a:cubicBezTo>
                  <a:cubicBezTo>
                    <a:pt x="1078" y="440"/>
                    <a:pt x="908" y="87"/>
                    <a:pt x="908" y="87"/>
                  </a:cubicBezTo>
                  <a:lnTo>
                    <a:pt x="17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2059975" y="948875"/>
              <a:ext cx="5525" cy="108700"/>
            </a:xfrm>
            <a:custGeom>
              <a:avLst/>
              <a:gdLst/>
              <a:ahLst/>
              <a:cxnLst/>
              <a:rect l="l" t="t" r="r" b="b"/>
              <a:pathLst>
                <a:path w="221" h="4348" extrusionOk="0">
                  <a:moveTo>
                    <a:pt x="111" y="0"/>
                  </a:moveTo>
                  <a:cubicBezTo>
                    <a:pt x="50" y="0"/>
                    <a:pt x="1" y="50"/>
                    <a:pt x="1" y="110"/>
                  </a:cubicBezTo>
                  <a:lnTo>
                    <a:pt x="1" y="4237"/>
                  </a:lnTo>
                  <a:cubicBezTo>
                    <a:pt x="1" y="4298"/>
                    <a:pt x="50" y="4348"/>
                    <a:pt x="111" y="4348"/>
                  </a:cubicBezTo>
                  <a:cubicBezTo>
                    <a:pt x="172" y="4348"/>
                    <a:pt x="220" y="4298"/>
                    <a:pt x="220" y="4237"/>
                  </a:cubicBezTo>
                  <a:lnTo>
                    <a:pt x="220" y="110"/>
                  </a:lnTo>
                  <a:cubicBezTo>
                    <a:pt x="220" y="50"/>
                    <a:pt x="172" y="0"/>
                    <a:pt x="11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1992675" y="923050"/>
              <a:ext cx="28550" cy="95825"/>
            </a:xfrm>
            <a:custGeom>
              <a:avLst/>
              <a:gdLst/>
              <a:ahLst/>
              <a:cxnLst/>
              <a:rect l="l" t="t" r="r" b="b"/>
              <a:pathLst>
                <a:path w="1142" h="3833" extrusionOk="0">
                  <a:moveTo>
                    <a:pt x="1020" y="1"/>
                  </a:moveTo>
                  <a:cubicBezTo>
                    <a:pt x="970" y="1"/>
                    <a:pt x="924" y="35"/>
                    <a:pt x="913" y="86"/>
                  </a:cubicBezTo>
                  <a:lnTo>
                    <a:pt x="15" y="3696"/>
                  </a:lnTo>
                  <a:cubicBezTo>
                    <a:pt x="1" y="3756"/>
                    <a:pt x="37" y="3815"/>
                    <a:pt x="96" y="3830"/>
                  </a:cubicBezTo>
                  <a:cubicBezTo>
                    <a:pt x="105" y="3832"/>
                    <a:pt x="113" y="3833"/>
                    <a:pt x="123" y="3833"/>
                  </a:cubicBezTo>
                  <a:cubicBezTo>
                    <a:pt x="173" y="3833"/>
                    <a:pt x="217" y="3799"/>
                    <a:pt x="229" y="3749"/>
                  </a:cubicBezTo>
                  <a:lnTo>
                    <a:pt x="1127" y="138"/>
                  </a:lnTo>
                  <a:cubicBezTo>
                    <a:pt x="1141" y="79"/>
                    <a:pt x="1106" y="19"/>
                    <a:pt x="1046" y="4"/>
                  </a:cubicBezTo>
                  <a:cubicBezTo>
                    <a:pt x="1037" y="2"/>
                    <a:pt x="1028" y="1"/>
                    <a:pt x="1020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2104300" y="923100"/>
              <a:ext cx="28500" cy="95775"/>
            </a:xfrm>
            <a:custGeom>
              <a:avLst/>
              <a:gdLst/>
              <a:ahLst/>
              <a:cxnLst/>
              <a:rect l="l" t="t" r="r" b="b"/>
              <a:pathLst>
                <a:path w="1140" h="3831" extrusionOk="0">
                  <a:moveTo>
                    <a:pt x="121" y="0"/>
                  </a:moveTo>
                  <a:cubicBezTo>
                    <a:pt x="112" y="0"/>
                    <a:pt x="103" y="1"/>
                    <a:pt x="94" y="3"/>
                  </a:cubicBezTo>
                  <a:cubicBezTo>
                    <a:pt x="35" y="18"/>
                    <a:pt x="0" y="77"/>
                    <a:pt x="15" y="136"/>
                  </a:cubicBezTo>
                  <a:lnTo>
                    <a:pt x="911" y="3747"/>
                  </a:lnTo>
                  <a:cubicBezTo>
                    <a:pt x="923" y="3797"/>
                    <a:pt x="968" y="3831"/>
                    <a:pt x="1019" y="3831"/>
                  </a:cubicBezTo>
                  <a:cubicBezTo>
                    <a:pt x="1027" y="3831"/>
                    <a:pt x="1036" y="3830"/>
                    <a:pt x="1045" y="3828"/>
                  </a:cubicBezTo>
                  <a:cubicBezTo>
                    <a:pt x="1103" y="3813"/>
                    <a:pt x="1139" y="3754"/>
                    <a:pt x="1125" y="3694"/>
                  </a:cubicBezTo>
                  <a:lnTo>
                    <a:pt x="228" y="84"/>
                  </a:lnTo>
                  <a:cubicBezTo>
                    <a:pt x="216" y="34"/>
                    <a:pt x="171" y="0"/>
                    <a:pt x="12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979775" y="892000"/>
              <a:ext cx="127650" cy="70150"/>
            </a:xfrm>
            <a:custGeom>
              <a:avLst/>
              <a:gdLst/>
              <a:ahLst/>
              <a:cxnLst/>
              <a:rect l="l" t="t" r="r" b="b"/>
              <a:pathLst>
                <a:path w="5106" h="2806" extrusionOk="0">
                  <a:moveTo>
                    <a:pt x="2426" y="1"/>
                  </a:moveTo>
                  <a:cubicBezTo>
                    <a:pt x="2219" y="1"/>
                    <a:pt x="2012" y="46"/>
                    <a:pt x="1854" y="137"/>
                  </a:cubicBezTo>
                  <a:lnTo>
                    <a:pt x="317" y="1024"/>
                  </a:lnTo>
                  <a:cubicBezTo>
                    <a:pt x="2" y="1206"/>
                    <a:pt x="0" y="1502"/>
                    <a:pt x="317" y="1684"/>
                  </a:cubicBezTo>
                  <a:lnTo>
                    <a:pt x="1535" y="2389"/>
                  </a:lnTo>
                  <a:cubicBezTo>
                    <a:pt x="1535" y="2389"/>
                    <a:pt x="2262" y="2806"/>
                    <a:pt x="2855" y="2806"/>
                  </a:cubicBezTo>
                  <a:cubicBezTo>
                    <a:pt x="2937" y="2806"/>
                    <a:pt x="3016" y="2798"/>
                    <a:pt x="3091" y="2780"/>
                  </a:cubicBezTo>
                  <a:cubicBezTo>
                    <a:pt x="3704" y="2629"/>
                    <a:pt x="5106" y="1355"/>
                    <a:pt x="5106" y="1355"/>
                  </a:cubicBezTo>
                  <a:lnTo>
                    <a:pt x="2996" y="137"/>
                  </a:lnTo>
                  <a:cubicBezTo>
                    <a:pt x="2839" y="46"/>
                    <a:pt x="2632" y="1"/>
                    <a:pt x="242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2044150" y="737750"/>
              <a:ext cx="38525" cy="29475"/>
            </a:xfrm>
            <a:custGeom>
              <a:avLst/>
              <a:gdLst/>
              <a:ahLst/>
              <a:cxnLst/>
              <a:rect l="l" t="t" r="r" b="b"/>
              <a:pathLst>
                <a:path w="1541" h="1179" extrusionOk="0">
                  <a:moveTo>
                    <a:pt x="1540" y="239"/>
                  </a:moveTo>
                  <a:cubicBezTo>
                    <a:pt x="1540" y="239"/>
                    <a:pt x="1540" y="239"/>
                    <a:pt x="1540" y="239"/>
                  </a:cubicBezTo>
                  <a:cubicBezTo>
                    <a:pt x="1540" y="239"/>
                    <a:pt x="1540" y="239"/>
                    <a:pt x="1540" y="239"/>
                  </a:cubicBezTo>
                  <a:close/>
                  <a:moveTo>
                    <a:pt x="808" y="1"/>
                  </a:moveTo>
                  <a:cubicBezTo>
                    <a:pt x="746" y="1"/>
                    <a:pt x="686" y="6"/>
                    <a:pt x="627" y="18"/>
                  </a:cubicBezTo>
                  <a:cubicBezTo>
                    <a:pt x="434" y="58"/>
                    <a:pt x="274" y="175"/>
                    <a:pt x="150" y="325"/>
                  </a:cubicBezTo>
                  <a:cubicBezTo>
                    <a:pt x="92" y="395"/>
                    <a:pt x="0" y="613"/>
                    <a:pt x="47" y="887"/>
                  </a:cubicBezTo>
                  <a:cubicBezTo>
                    <a:pt x="70" y="1022"/>
                    <a:pt x="168" y="1154"/>
                    <a:pt x="303" y="1175"/>
                  </a:cubicBezTo>
                  <a:cubicBezTo>
                    <a:pt x="317" y="1178"/>
                    <a:pt x="331" y="1179"/>
                    <a:pt x="346" y="1179"/>
                  </a:cubicBezTo>
                  <a:cubicBezTo>
                    <a:pt x="415" y="1179"/>
                    <a:pt x="486" y="1153"/>
                    <a:pt x="547" y="1122"/>
                  </a:cubicBezTo>
                  <a:cubicBezTo>
                    <a:pt x="606" y="1092"/>
                    <a:pt x="650" y="1036"/>
                    <a:pt x="703" y="993"/>
                  </a:cubicBezTo>
                  <a:cubicBezTo>
                    <a:pt x="804" y="911"/>
                    <a:pt x="904" y="826"/>
                    <a:pt x="1002" y="739"/>
                  </a:cubicBezTo>
                  <a:cubicBezTo>
                    <a:pt x="1165" y="595"/>
                    <a:pt x="1323" y="448"/>
                    <a:pt x="1478" y="298"/>
                  </a:cubicBezTo>
                  <a:cubicBezTo>
                    <a:pt x="1483" y="295"/>
                    <a:pt x="1538" y="239"/>
                    <a:pt x="1540" y="239"/>
                  </a:cubicBezTo>
                  <a:cubicBezTo>
                    <a:pt x="1540" y="239"/>
                    <a:pt x="1540" y="239"/>
                    <a:pt x="1540" y="239"/>
                  </a:cubicBezTo>
                  <a:lnTo>
                    <a:pt x="1540" y="239"/>
                  </a:lnTo>
                  <a:cubicBezTo>
                    <a:pt x="1334" y="100"/>
                    <a:pt x="1065" y="1"/>
                    <a:pt x="808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999475" y="862425"/>
              <a:ext cx="88600" cy="61625"/>
            </a:xfrm>
            <a:custGeom>
              <a:avLst/>
              <a:gdLst/>
              <a:ahLst/>
              <a:cxnLst/>
              <a:rect l="l" t="t" r="r" b="b"/>
              <a:pathLst>
                <a:path w="3544" h="2465" extrusionOk="0">
                  <a:moveTo>
                    <a:pt x="756" y="0"/>
                  </a:moveTo>
                  <a:cubicBezTo>
                    <a:pt x="400" y="0"/>
                    <a:pt x="0" y="260"/>
                    <a:pt x="44" y="707"/>
                  </a:cubicBezTo>
                  <a:lnTo>
                    <a:pt x="656" y="1042"/>
                  </a:lnTo>
                  <a:lnTo>
                    <a:pt x="2951" y="2435"/>
                  </a:lnTo>
                  <a:cubicBezTo>
                    <a:pt x="2988" y="2455"/>
                    <a:pt x="3023" y="2465"/>
                    <a:pt x="3056" y="2465"/>
                  </a:cubicBezTo>
                  <a:cubicBezTo>
                    <a:pt x="3465" y="2465"/>
                    <a:pt x="3543" y="1042"/>
                    <a:pt x="3543" y="1042"/>
                  </a:cubicBezTo>
                  <a:cubicBezTo>
                    <a:pt x="3543" y="1042"/>
                    <a:pt x="1320" y="163"/>
                    <a:pt x="973" y="36"/>
                  </a:cubicBezTo>
                  <a:cubicBezTo>
                    <a:pt x="906" y="12"/>
                    <a:pt x="832" y="0"/>
                    <a:pt x="756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967525" y="993625"/>
              <a:ext cx="17650" cy="19450"/>
            </a:xfrm>
            <a:custGeom>
              <a:avLst/>
              <a:gdLst/>
              <a:ahLst/>
              <a:cxnLst/>
              <a:rect l="l" t="t" r="r" b="b"/>
              <a:pathLst>
                <a:path w="706" h="778" extrusionOk="0">
                  <a:moveTo>
                    <a:pt x="510" y="1"/>
                  </a:moveTo>
                  <a:cubicBezTo>
                    <a:pt x="492" y="1"/>
                    <a:pt x="474" y="8"/>
                    <a:pt x="454" y="24"/>
                  </a:cubicBezTo>
                  <a:cubicBezTo>
                    <a:pt x="278" y="168"/>
                    <a:pt x="1" y="743"/>
                    <a:pt x="1" y="743"/>
                  </a:cubicBezTo>
                  <a:cubicBezTo>
                    <a:pt x="1" y="743"/>
                    <a:pt x="20" y="777"/>
                    <a:pt x="99" y="777"/>
                  </a:cubicBezTo>
                  <a:cubicBezTo>
                    <a:pt x="151" y="777"/>
                    <a:pt x="227" y="763"/>
                    <a:pt x="340" y="715"/>
                  </a:cubicBezTo>
                  <a:cubicBezTo>
                    <a:pt x="626" y="596"/>
                    <a:pt x="705" y="453"/>
                    <a:pt x="705" y="453"/>
                  </a:cubicBezTo>
                  <a:cubicBezTo>
                    <a:pt x="705" y="453"/>
                    <a:pt x="647" y="1"/>
                    <a:pt x="510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59525" y="962025"/>
              <a:ext cx="31625" cy="43950"/>
            </a:xfrm>
            <a:custGeom>
              <a:avLst/>
              <a:gdLst/>
              <a:ahLst/>
              <a:cxnLst/>
              <a:rect l="l" t="t" r="r" b="b"/>
              <a:pathLst>
                <a:path w="1265" h="1758" extrusionOk="0">
                  <a:moveTo>
                    <a:pt x="1039" y="0"/>
                  </a:moveTo>
                  <a:lnTo>
                    <a:pt x="479" y="21"/>
                  </a:lnTo>
                  <a:cubicBezTo>
                    <a:pt x="479" y="21"/>
                    <a:pt x="486" y="482"/>
                    <a:pt x="479" y="601"/>
                  </a:cubicBezTo>
                  <a:cubicBezTo>
                    <a:pt x="473" y="721"/>
                    <a:pt x="302" y="1174"/>
                    <a:pt x="236" y="1387"/>
                  </a:cubicBezTo>
                  <a:cubicBezTo>
                    <a:pt x="171" y="1600"/>
                    <a:pt x="1" y="1606"/>
                    <a:pt x="1" y="1606"/>
                  </a:cubicBezTo>
                  <a:cubicBezTo>
                    <a:pt x="1" y="1606"/>
                    <a:pt x="220" y="1758"/>
                    <a:pt x="380" y="1758"/>
                  </a:cubicBezTo>
                  <a:cubicBezTo>
                    <a:pt x="397" y="1758"/>
                    <a:pt x="413" y="1756"/>
                    <a:pt x="428" y="1752"/>
                  </a:cubicBezTo>
                  <a:cubicBezTo>
                    <a:pt x="588" y="1713"/>
                    <a:pt x="579" y="1480"/>
                    <a:pt x="751" y="1246"/>
                  </a:cubicBezTo>
                  <a:cubicBezTo>
                    <a:pt x="925" y="1012"/>
                    <a:pt x="1264" y="965"/>
                    <a:pt x="1264" y="965"/>
                  </a:cubicBezTo>
                  <a:cubicBezTo>
                    <a:pt x="1264" y="965"/>
                    <a:pt x="1254" y="854"/>
                    <a:pt x="1140" y="693"/>
                  </a:cubicBezTo>
                  <a:cubicBezTo>
                    <a:pt x="1026" y="531"/>
                    <a:pt x="1034" y="301"/>
                    <a:pt x="103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950200" y="981250"/>
              <a:ext cx="42925" cy="35425"/>
            </a:xfrm>
            <a:custGeom>
              <a:avLst/>
              <a:gdLst/>
              <a:ahLst/>
              <a:cxnLst/>
              <a:rect l="l" t="t" r="r" b="b"/>
              <a:pathLst>
                <a:path w="1717" h="1417" extrusionOk="0">
                  <a:moveTo>
                    <a:pt x="1432" y="1"/>
                  </a:moveTo>
                  <a:cubicBezTo>
                    <a:pt x="1427" y="1"/>
                    <a:pt x="1421" y="1"/>
                    <a:pt x="1415" y="1"/>
                  </a:cubicBezTo>
                  <a:cubicBezTo>
                    <a:pt x="1268" y="11"/>
                    <a:pt x="1041" y="176"/>
                    <a:pt x="965" y="348"/>
                  </a:cubicBezTo>
                  <a:cubicBezTo>
                    <a:pt x="889" y="519"/>
                    <a:pt x="765" y="759"/>
                    <a:pt x="668" y="812"/>
                  </a:cubicBezTo>
                  <a:cubicBezTo>
                    <a:pt x="644" y="826"/>
                    <a:pt x="614" y="831"/>
                    <a:pt x="582" y="831"/>
                  </a:cubicBezTo>
                  <a:cubicBezTo>
                    <a:pt x="487" y="831"/>
                    <a:pt x="365" y="788"/>
                    <a:pt x="257" y="787"/>
                  </a:cubicBezTo>
                  <a:cubicBezTo>
                    <a:pt x="112" y="787"/>
                    <a:pt x="9" y="853"/>
                    <a:pt x="1" y="959"/>
                  </a:cubicBezTo>
                  <a:lnTo>
                    <a:pt x="605" y="1247"/>
                  </a:lnTo>
                  <a:cubicBezTo>
                    <a:pt x="651" y="1268"/>
                    <a:pt x="694" y="1282"/>
                    <a:pt x="735" y="1282"/>
                  </a:cubicBezTo>
                  <a:cubicBezTo>
                    <a:pt x="820" y="1282"/>
                    <a:pt x="897" y="1220"/>
                    <a:pt x="971" y="1024"/>
                  </a:cubicBezTo>
                  <a:cubicBezTo>
                    <a:pt x="1048" y="823"/>
                    <a:pt x="1091" y="682"/>
                    <a:pt x="1140" y="682"/>
                  </a:cubicBezTo>
                  <a:cubicBezTo>
                    <a:pt x="1161" y="682"/>
                    <a:pt x="1183" y="709"/>
                    <a:pt x="1210" y="769"/>
                  </a:cubicBezTo>
                  <a:cubicBezTo>
                    <a:pt x="1297" y="964"/>
                    <a:pt x="1333" y="1408"/>
                    <a:pt x="1333" y="1408"/>
                  </a:cubicBezTo>
                  <a:cubicBezTo>
                    <a:pt x="1333" y="1408"/>
                    <a:pt x="1355" y="1416"/>
                    <a:pt x="1384" y="1416"/>
                  </a:cubicBezTo>
                  <a:cubicBezTo>
                    <a:pt x="1423" y="1416"/>
                    <a:pt x="1475" y="1402"/>
                    <a:pt x="1508" y="1335"/>
                  </a:cubicBezTo>
                  <a:cubicBezTo>
                    <a:pt x="1507" y="1205"/>
                    <a:pt x="1514" y="1076"/>
                    <a:pt x="1530" y="948"/>
                  </a:cubicBezTo>
                  <a:cubicBezTo>
                    <a:pt x="1555" y="770"/>
                    <a:pt x="1717" y="547"/>
                    <a:pt x="1705" y="332"/>
                  </a:cubicBezTo>
                  <a:cubicBezTo>
                    <a:pt x="1692" y="125"/>
                    <a:pt x="1584" y="1"/>
                    <a:pt x="143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1962400" y="882150"/>
              <a:ext cx="150175" cy="97275"/>
            </a:xfrm>
            <a:custGeom>
              <a:avLst/>
              <a:gdLst/>
              <a:ahLst/>
              <a:cxnLst/>
              <a:rect l="l" t="t" r="r" b="b"/>
              <a:pathLst>
                <a:path w="6007" h="3891" extrusionOk="0">
                  <a:moveTo>
                    <a:pt x="758" y="0"/>
                  </a:moveTo>
                  <a:cubicBezTo>
                    <a:pt x="402" y="0"/>
                    <a:pt x="0" y="261"/>
                    <a:pt x="45" y="707"/>
                  </a:cubicBezTo>
                  <a:cubicBezTo>
                    <a:pt x="93" y="1189"/>
                    <a:pt x="366" y="3828"/>
                    <a:pt x="366" y="3828"/>
                  </a:cubicBezTo>
                  <a:cubicBezTo>
                    <a:pt x="455" y="3874"/>
                    <a:pt x="541" y="3890"/>
                    <a:pt x="619" y="3890"/>
                  </a:cubicBezTo>
                  <a:cubicBezTo>
                    <a:pt x="822" y="3890"/>
                    <a:pt x="969" y="3778"/>
                    <a:pt x="969" y="3778"/>
                  </a:cubicBezTo>
                  <a:cubicBezTo>
                    <a:pt x="1063" y="2513"/>
                    <a:pt x="1300" y="1635"/>
                    <a:pt x="1103" y="1314"/>
                  </a:cubicBezTo>
                  <a:cubicBezTo>
                    <a:pt x="1103" y="1314"/>
                    <a:pt x="1103" y="1313"/>
                    <a:pt x="1103" y="1313"/>
                  </a:cubicBezTo>
                  <a:lnTo>
                    <a:pt x="1103" y="1313"/>
                  </a:lnTo>
                  <a:lnTo>
                    <a:pt x="2952" y="2435"/>
                  </a:lnTo>
                  <a:cubicBezTo>
                    <a:pt x="3178" y="2557"/>
                    <a:pt x="3427" y="2615"/>
                    <a:pt x="3692" y="2615"/>
                  </a:cubicBezTo>
                  <a:cubicBezTo>
                    <a:pt x="4013" y="2615"/>
                    <a:pt x="4358" y="2530"/>
                    <a:pt x="4713" y="2374"/>
                  </a:cubicBezTo>
                  <a:cubicBezTo>
                    <a:pt x="5363" y="2089"/>
                    <a:pt x="6007" y="1653"/>
                    <a:pt x="5826" y="829"/>
                  </a:cubicBezTo>
                  <a:lnTo>
                    <a:pt x="5826" y="829"/>
                  </a:lnTo>
                  <a:lnTo>
                    <a:pt x="3544" y="1042"/>
                  </a:lnTo>
                  <a:cubicBezTo>
                    <a:pt x="3544" y="1042"/>
                    <a:pt x="1320" y="163"/>
                    <a:pt x="974" y="37"/>
                  </a:cubicBezTo>
                  <a:cubicBezTo>
                    <a:pt x="907" y="12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2048250" y="741175"/>
              <a:ext cx="49550" cy="57025"/>
            </a:xfrm>
            <a:custGeom>
              <a:avLst/>
              <a:gdLst/>
              <a:ahLst/>
              <a:cxnLst/>
              <a:rect l="l" t="t" r="r" b="b"/>
              <a:pathLst>
                <a:path w="1982" h="2281" extrusionOk="0">
                  <a:moveTo>
                    <a:pt x="944" y="1"/>
                  </a:moveTo>
                  <a:cubicBezTo>
                    <a:pt x="473" y="1"/>
                    <a:pt x="146" y="357"/>
                    <a:pt x="74" y="825"/>
                  </a:cubicBezTo>
                  <a:cubicBezTo>
                    <a:pt x="33" y="1064"/>
                    <a:pt x="0" y="1550"/>
                    <a:pt x="166" y="1931"/>
                  </a:cubicBezTo>
                  <a:cubicBezTo>
                    <a:pt x="255" y="2134"/>
                    <a:pt x="335" y="2280"/>
                    <a:pt x="511" y="2280"/>
                  </a:cubicBezTo>
                  <a:cubicBezTo>
                    <a:pt x="521" y="2280"/>
                    <a:pt x="531" y="2280"/>
                    <a:pt x="542" y="2279"/>
                  </a:cubicBezTo>
                  <a:cubicBezTo>
                    <a:pt x="675" y="2268"/>
                    <a:pt x="1220" y="2105"/>
                    <a:pt x="1398" y="1899"/>
                  </a:cubicBezTo>
                  <a:cubicBezTo>
                    <a:pt x="1429" y="1861"/>
                    <a:pt x="1485" y="1756"/>
                    <a:pt x="1485" y="1756"/>
                  </a:cubicBezTo>
                  <a:cubicBezTo>
                    <a:pt x="1826" y="1525"/>
                    <a:pt x="1982" y="1101"/>
                    <a:pt x="1872" y="704"/>
                  </a:cubicBezTo>
                  <a:cubicBezTo>
                    <a:pt x="1761" y="306"/>
                    <a:pt x="1410" y="24"/>
                    <a:pt x="997" y="2"/>
                  </a:cubicBezTo>
                  <a:cubicBezTo>
                    <a:pt x="979" y="1"/>
                    <a:pt x="962" y="1"/>
                    <a:pt x="944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058950" y="788600"/>
              <a:ext cx="41775" cy="29675"/>
            </a:xfrm>
            <a:custGeom>
              <a:avLst/>
              <a:gdLst/>
              <a:ahLst/>
              <a:cxnLst/>
              <a:rect l="l" t="t" r="r" b="b"/>
              <a:pathLst>
                <a:path w="1671" h="1187" extrusionOk="0">
                  <a:moveTo>
                    <a:pt x="970" y="1"/>
                  </a:moveTo>
                  <a:lnTo>
                    <a:pt x="295" y="256"/>
                  </a:lnTo>
                  <a:cubicBezTo>
                    <a:pt x="344" y="381"/>
                    <a:pt x="382" y="509"/>
                    <a:pt x="410" y="639"/>
                  </a:cubicBezTo>
                  <a:cubicBezTo>
                    <a:pt x="430" y="733"/>
                    <a:pt x="350" y="756"/>
                    <a:pt x="169" y="880"/>
                  </a:cubicBezTo>
                  <a:cubicBezTo>
                    <a:pt x="1" y="994"/>
                    <a:pt x="398" y="1186"/>
                    <a:pt x="701" y="1186"/>
                  </a:cubicBezTo>
                  <a:cubicBezTo>
                    <a:pt x="727" y="1186"/>
                    <a:pt x="752" y="1185"/>
                    <a:pt x="775" y="1182"/>
                  </a:cubicBezTo>
                  <a:cubicBezTo>
                    <a:pt x="1083" y="1143"/>
                    <a:pt x="1421" y="942"/>
                    <a:pt x="1507" y="738"/>
                  </a:cubicBezTo>
                  <a:cubicBezTo>
                    <a:pt x="1602" y="510"/>
                    <a:pt x="1671" y="480"/>
                    <a:pt x="1493" y="477"/>
                  </a:cubicBezTo>
                  <a:cubicBezTo>
                    <a:pt x="1470" y="477"/>
                    <a:pt x="1448" y="477"/>
                    <a:pt x="1428" y="477"/>
                  </a:cubicBezTo>
                  <a:cubicBezTo>
                    <a:pt x="1328" y="477"/>
                    <a:pt x="1257" y="480"/>
                    <a:pt x="1206" y="480"/>
                  </a:cubicBezTo>
                  <a:cubicBezTo>
                    <a:pt x="1095" y="480"/>
                    <a:pt x="1074" y="466"/>
                    <a:pt x="1051" y="382"/>
                  </a:cubicBezTo>
                  <a:cubicBezTo>
                    <a:pt x="1039" y="335"/>
                    <a:pt x="970" y="1"/>
                    <a:pt x="970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053750" y="741150"/>
              <a:ext cx="42875" cy="49600"/>
            </a:xfrm>
            <a:custGeom>
              <a:avLst/>
              <a:gdLst/>
              <a:ahLst/>
              <a:cxnLst/>
              <a:rect l="l" t="t" r="r" b="b"/>
              <a:pathLst>
                <a:path w="1715" h="1984" extrusionOk="0">
                  <a:moveTo>
                    <a:pt x="724" y="0"/>
                  </a:moveTo>
                  <a:cubicBezTo>
                    <a:pt x="405" y="0"/>
                    <a:pt x="152" y="164"/>
                    <a:pt x="0" y="416"/>
                  </a:cubicBezTo>
                  <a:cubicBezTo>
                    <a:pt x="25" y="460"/>
                    <a:pt x="58" y="501"/>
                    <a:pt x="95" y="536"/>
                  </a:cubicBezTo>
                  <a:cubicBezTo>
                    <a:pt x="95" y="536"/>
                    <a:pt x="58" y="662"/>
                    <a:pt x="140" y="745"/>
                  </a:cubicBezTo>
                  <a:cubicBezTo>
                    <a:pt x="198" y="805"/>
                    <a:pt x="218" y="892"/>
                    <a:pt x="210" y="976"/>
                  </a:cubicBezTo>
                  <a:cubicBezTo>
                    <a:pt x="198" y="1076"/>
                    <a:pt x="198" y="1177"/>
                    <a:pt x="210" y="1277"/>
                  </a:cubicBezTo>
                  <a:cubicBezTo>
                    <a:pt x="231" y="1416"/>
                    <a:pt x="364" y="1474"/>
                    <a:pt x="364" y="1474"/>
                  </a:cubicBezTo>
                  <a:cubicBezTo>
                    <a:pt x="364" y="1474"/>
                    <a:pt x="372" y="1233"/>
                    <a:pt x="447" y="1129"/>
                  </a:cubicBezTo>
                  <a:cubicBezTo>
                    <a:pt x="490" y="1069"/>
                    <a:pt x="541" y="1038"/>
                    <a:pt x="595" y="1038"/>
                  </a:cubicBezTo>
                  <a:cubicBezTo>
                    <a:pt x="651" y="1038"/>
                    <a:pt x="711" y="1072"/>
                    <a:pt x="770" y="1141"/>
                  </a:cubicBezTo>
                  <a:cubicBezTo>
                    <a:pt x="844" y="1228"/>
                    <a:pt x="836" y="1450"/>
                    <a:pt x="754" y="1563"/>
                  </a:cubicBezTo>
                  <a:cubicBezTo>
                    <a:pt x="695" y="1644"/>
                    <a:pt x="639" y="1666"/>
                    <a:pt x="594" y="1666"/>
                  </a:cubicBezTo>
                  <a:cubicBezTo>
                    <a:pt x="540" y="1666"/>
                    <a:pt x="503" y="1633"/>
                    <a:pt x="503" y="1633"/>
                  </a:cubicBezTo>
                  <a:lnTo>
                    <a:pt x="503" y="1633"/>
                  </a:lnTo>
                  <a:cubicBezTo>
                    <a:pt x="491" y="1690"/>
                    <a:pt x="512" y="1918"/>
                    <a:pt x="723" y="1967"/>
                  </a:cubicBezTo>
                  <a:cubicBezTo>
                    <a:pt x="774" y="1978"/>
                    <a:pt x="825" y="1984"/>
                    <a:pt x="877" y="1984"/>
                  </a:cubicBezTo>
                  <a:cubicBezTo>
                    <a:pt x="1000" y="1984"/>
                    <a:pt x="1122" y="1953"/>
                    <a:pt x="1231" y="1891"/>
                  </a:cubicBezTo>
                  <a:cubicBezTo>
                    <a:pt x="1282" y="1860"/>
                    <a:pt x="1327" y="1824"/>
                    <a:pt x="1371" y="1784"/>
                  </a:cubicBezTo>
                  <a:cubicBezTo>
                    <a:pt x="1602" y="1552"/>
                    <a:pt x="1668" y="1330"/>
                    <a:pt x="1686" y="1019"/>
                  </a:cubicBezTo>
                  <a:cubicBezTo>
                    <a:pt x="1715" y="487"/>
                    <a:pt x="1309" y="32"/>
                    <a:pt x="777" y="2"/>
                  </a:cubicBezTo>
                  <a:cubicBezTo>
                    <a:pt x="759" y="1"/>
                    <a:pt x="741" y="0"/>
                    <a:pt x="72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036525" y="800200"/>
              <a:ext cx="75850" cy="122775"/>
            </a:xfrm>
            <a:custGeom>
              <a:avLst/>
              <a:gdLst/>
              <a:ahLst/>
              <a:cxnLst/>
              <a:rect l="l" t="t" r="r" b="b"/>
              <a:pathLst>
                <a:path w="3034" h="4911" extrusionOk="0">
                  <a:moveTo>
                    <a:pt x="2267" y="0"/>
                  </a:moveTo>
                  <a:cubicBezTo>
                    <a:pt x="2167" y="0"/>
                    <a:pt x="2069" y="9"/>
                    <a:pt x="2026" y="12"/>
                  </a:cubicBezTo>
                  <a:cubicBezTo>
                    <a:pt x="2051" y="63"/>
                    <a:pt x="2031" y="185"/>
                    <a:pt x="1763" y="253"/>
                  </a:cubicBezTo>
                  <a:cubicBezTo>
                    <a:pt x="1660" y="279"/>
                    <a:pt x="1576" y="288"/>
                    <a:pt x="1510" y="288"/>
                  </a:cubicBezTo>
                  <a:cubicBezTo>
                    <a:pt x="1351" y="288"/>
                    <a:pt x="1289" y="236"/>
                    <a:pt x="1289" y="236"/>
                  </a:cubicBezTo>
                  <a:cubicBezTo>
                    <a:pt x="1289" y="236"/>
                    <a:pt x="941" y="427"/>
                    <a:pt x="726" y="635"/>
                  </a:cubicBezTo>
                  <a:cubicBezTo>
                    <a:pt x="173" y="1168"/>
                    <a:pt x="0" y="1818"/>
                    <a:pt x="605" y="2068"/>
                  </a:cubicBezTo>
                  <a:cubicBezTo>
                    <a:pt x="641" y="2340"/>
                    <a:pt x="706" y="2562"/>
                    <a:pt x="718" y="2720"/>
                  </a:cubicBezTo>
                  <a:cubicBezTo>
                    <a:pt x="684" y="3202"/>
                    <a:pt x="477" y="3416"/>
                    <a:pt x="321" y="4448"/>
                  </a:cubicBezTo>
                  <a:cubicBezTo>
                    <a:pt x="474" y="4775"/>
                    <a:pt x="941" y="4911"/>
                    <a:pt x="1400" y="4911"/>
                  </a:cubicBezTo>
                  <a:cubicBezTo>
                    <a:pt x="1505" y="4911"/>
                    <a:pt x="1609" y="4904"/>
                    <a:pt x="1709" y="4890"/>
                  </a:cubicBezTo>
                  <a:cubicBezTo>
                    <a:pt x="2209" y="4823"/>
                    <a:pt x="2722" y="4615"/>
                    <a:pt x="3034" y="4066"/>
                  </a:cubicBezTo>
                  <a:cubicBezTo>
                    <a:pt x="2891" y="3491"/>
                    <a:pt x="2796" y="3183"/>
                    <a:pt x="2757" y="3007"/>
                  </a:cubicBezTo>
                  <a:cubicBezTo>
                    <a:pt x="2652" y="2545"/>
                    <a:pt x="2585" y="2078"/>
                    <a:pt x="2585" y="2078"/>
                  </a:cubicBezTo>
                  <a:cubicBezTo>
                    <a:pt x="2731" y="1552"/>
                    <a:pt x="2814" y="1179"/>
                    <a:pt x="2764" y="674"/>
                  </a:cubicBezTo>
                  <a:cubicBezTo>
                    <a:pt x="2725" y="283"/>
                    <a:pt x="2682" y="127"/>
                    <a:pt x="2476" y="23"/>
                  </a:cubicBezTo>
                  <a:cubicBezTo>
                    <a:pt x="2422" y="6"/>
                    <a:pt x="2344" y="0"/>
                    <a:pt x="2267" y="0"/>
                  </a:cubicBezTo>
                  <a:close/>
                </a:path>
              </a:pathLst>
            </a:custGeom>
            <a:solidFill>
              <a:srgbClr val="E97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051625" y="846050"/>
              <a:ext cx="51600" cy="14675"/>
            </a:xfrm>
            <a:custGeom>
              <a:avLst/>
              <a:gdLst/>
              <a:ahLst/>
              <a:cxnLst/>
              <a:rect l="l" t="t" r="r" b="b"/>
              <a:pathLst>
                <a:path w="2064" h="587" extrusionOk="0">
                  <a:moveTo>
                    <a:pt x="2046" y="0"/>
                  </a:moveTo>
                  <a:lnTo>
                    <a:pt x="2046" y="0"/>
                  </a:lnTo>
                  <a:cubicBezTo>
                    <a:pt x="1491" y="279"/>
                    <a:pt x="1026" y="357"/>
                    <a:pt x="682" y="357"/>
                  </a:cubicBezTo>
                  <a:cubicBezTo>
                    <a:pt x="246" y="357"/>
                    <a:pt x="1" y="233"/>
                    <a:pt x="1" y="233"/>
                  </a:cubicBezTo>
                  <a:lnTo>
                    <a:pt x="1" y="233"/>
                  </a:lnTo>
                  <a:lnTo>
                    <a:pt x="49" y="451"/>
                  </a:lnTo>
                  <a:cubicBezTo>
                    <a:pt x="313" y="550"/>
                    <a:pt x="565" y="587"/>
                    <a:pt x="794" y="587"/>
                  </a:cubicBezTo>
                  <a:cubicBezTo>
                    <a:pt x="1492" y="587"/>
                    <a:pt x="1982" y="241"/>
                    <a:pt x="1982" y="241"/>
                  </a:cubicBezTo>
                  <a:cubicBezTo>
                    <a:pt x="2064" y="93"/>
                    <a:pt x="2046" y="0"/>
                    <a:pt x="204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1956200" y="812025"/>
              <a:ext cx="115700" cy="74575"/>
            </a:xfrm>
            <a:custGeom>
              <a:avLst/>
              <a:gdLst/>
              <a:ahLst/>
              <a:cxnLst/>
              <a:rect l="l" t="t" r="r" b="b"/>
              <a:pathLst>
                <a:path w="4628" h="2983" extrusionOk="0">
                  <a:moveTo>
                    <a:pt x="4242" y="0"/>
                  </a:moveTo>
                  <a:cubicBezTo>
                    <a:pt x="4117" y="0"/>
                    <a:pt x="3978" y="93"/>
                    <a:pt x="3906" y="298"/>
                  </a:cubicBezTo>
                  <a:cubicBezTo>
                    <a:pt x="3752" y="740"/>
                    <a:pt x="3754" y="1332"/>
                    <a:pt x="3387" y="1818"/>
                  </a:cubicBezTo>
                  <a:cubicBezTo>
                    <a:pt x="3218" y="2040"/>
                    <a:pt x="2924" y="2235"/>
                    <a:pt x="2428" y="2282"/>
                  </a:cubicBezTo>
                  <a:cubicBezTo>
                    <a:pt x="2132" y="2309"/>
                    <a:pt x="1887" y="2325"/>
                    <a:pt x="1705" y="2325"/>
                  </a:cubicBezTo>
                  <a:cubicBezTo>
                    <a:pt x="1582" y="2325"/>
                    <a:pt x="1487" y="2318"/>
                    <a:pt x="1426" y="2301"/>
                  </a:cubicBezTo>
                  <a:cubicBezTo>
                    <a:pt x="1287" y="2265"/>
                    <a:pt x="1235" y="2227"/>
                    <a:pt x="1112" y="2134"/>
                  </a:cubicBezTo>
                  <a:cubicBezTo>
                    <a:pt x="974" y="2028"/>
                    <a:pt x="861" y="2001"/>
                    <a:pt x="758" y="1933"/>
                  </a:cubicBezTo>
                  <a:cubicBezTo>
                    <a:pt x="696" y="1893"/>
                    <a:pt x="674" y="1873"/>
                    <a:pt x="656" y="1873"/>
                  </a:cubicBezTo>
                  <a:cubicBezTo>
                    <a:pt x="644" y="1873"/>
                    <a:pt x="634" y="1883"/>
                    <a:pt x="614" y="1902"/>
                  </a:cubicBezTo>
                  <a:cubicBezTo>
                    <a:pt x="566" y="1949"/>
                    <a:pt x="606" y="2079"/>
                    <a:pt x="694" y="2159"/>
                  </a:cubicBezTo>
                  <a:cubicBezTo>
                    <a:pt x="787" y="2242"/>
                    <a:pt x="869" y="2256"/>
                    <a:pt x="882" y="2283"/>
                  </a:cubicBezTo>
                  <a:cubicBezTo>
                    <a:pt x="887" y="2293"/>
                    <a:pt x="874" y="2298"/>
                    <a:pt x="846" y="2298"/>
                  </a:cubicBezTo>
                  <a:cubicBezTo>
                    <a:pt x="806" y="2298"/>
                    <a:pt x="736" y="2287"/>
                    <a:pt x="654" y="2266"/>
                  </a:cubicBezTo>
                  <a:cubicBezTo>
                    <a:pt x="464" y="2218"/>
                    <a:pt x="363" y="2126"/>
                    <a:pt x="269" y="2086"/>
                  </a:cubicBezTo>
                  <a:cubicBezTo>
                    <a:pt x="249" y="2077"/>
                    <a:pt x="231" y="2074"/>
                    <a:pt x="216" y="2074"/>
                  </a:cubicBezTo>
                  <a:cubicBezTo>
                    <a:pt x="156" y="2074"/>
                    <a:pt x="142" y="2136"/>
                    <a:pt x="160" y="2171"/>
                  </a:cubicBezTo>
                  <a:cubicBezTo>
                    <a:pt x="183" y="2213"/>
                    <a:pt x="222" y="2278"/>
                    <a:pt x="359" y="2364"/>
                  </a:cubicBezTo>
                  <a:cubicBezTo>
                    <a:pt x="460" y="2424"/>
                    <a:pt x="565" y="2476"/>
                    <a:pt x="673" y="2521"/>
                  </a:cubicBezTo>
                  <a:cubicBezTo>
                    <a:pt x="580" y="2512"/>
                    <a:pt x="490" y="2493"/>
                    <a:pt x="402" y="2463"/>
                  </a:cubicBezTo>
                  <a:cubicBezTo>
                    <a:pt x="235" y="2407"/>
                    <a:pt x="175" y="2365"/>
                    <a:pt x="87" y="2340"/>
                  </a:cubicBezTo>
                  <a:cubicBezTo>
                    <a:pt x="80" y="2338"/>
                    <a:pt x="75" y="2337"/>
                    <a:pt x="69" y="2337"/>
                  </a:cubicBezTo>
                  <a:cubicBezTo>
                    <a:pt x="0" y="2337"/>
                    <a:pt x="5" y="2471"/>
                    <a:pt x="81" y="2525"/>
                  </a:cubicBezTo>
                  <a:cubicBezTo>
                    <a:pt x="168" y="2585"/>
                    <a:pt x="262" y="2633"/>
                    <a:pt x="361" y="2668"/>
                  </a:cubicBezTo>
                  <a:cubicBezTo>
                    <a:pt x="472" y="2706"/>
                    <a:pt x="662" y="2755"/>
                    <a:pt x="662" y="2755"/>
                  </a:cubicBezTo>
                  <a:cubicBezTo>
                    <a:pt x="658" y="2755"/>
                    <a:pt x="654" y="2755"/>
                    <a:pt x="651" y="2755"/>
                  </a:cubicBezTo>
                  <a:cubicBezTo>
                    <a:pt x="464" y="2755"/>
                    <a:pt x="330" y="2699"/>
                    <a:pt x="246" y="2673"/>
                  </a:cubicBezTo>
                  <a:cubicBezTo>
                    <a:pt x="220" y="2664"/>
                    <a:pt x="197" y="2661"/>
                    <a:pt x="178" y="2661"/>
                  </a:cubicBezTo>
                  <a:cubicBezTo>
                    <a:pt x="135" y="2661"/>
                    <a:pt x="112" y="2681"/>
                    <a:pt x="112" y="2718"/>
                  </a:cubicBezTo>
                  <a:cubicBezTo>
                    <a:pt x="112" y="2761"/>
                    <a:pt x="164" y="2817"/>
                    <a:pt x="343" y="2896"/>
                  </a:cubicBezTo>
                  <a:cubicBezTo>
                    <a:pt x="475" y="2954"/>
                    <a:pt x="660" y="2983"/>
                    <a:pt x="840" y="2983"/>
                  </a:cubicBezTo>
                  <a:cubicBezTo>
                    <a:pt x="904" y="2983"/>
                    <a:pt x="967" y="2979"/>
                    <a:pt x="1028" y="2972"/>
                  </a:cubicBezTo>
                  <a:cubicBezTo>
                    <a:pt x="1261" y="2944"/>
                    <a:pt x="1350" y="2914"/>
                    <a:pt x="1472" y="2914"/>
                  </a:cubicBezTo>
                  <a:cubicBezTo>
                    <a:pt x="1594" y="2914"/>
                    <a:pt x="1711" y="2915"/>
                    <a:pt x="1825" y="2915"/>
                  </a:cubicBezTo>
                  <a:cubicBezTo>
                    <a:pt x="2126" y="2915"/>
                    <a:pt x="2412" y="2908"/>
                    <a:pt x="2746" y="2862"/>
                  </a:cubicBezTo>
                  <a:cubicBezTo>
                    <a:pt x="3028" y="2823"/>
                    <a:pt x="3400" y="2698"/>
                    <a:pt x="3660" y="2525"/>
                  </a:cubicBezTo>
                  <a:cubicBezTo>
                    <a:pt x="4066" y="2255"/>
                    <a:pt x="4367" y="1640"/>
                    <a:pt x="4481" y="1181"/>
                  </a:cubicBezTo>
                  <a:cubicBezTo>
                    <a:pt x="4627" y="590"/>
                    <a:pt x="4517" y="176"/>
                    <a:pt x="4411" y="70"/>
                  </a:cubicBezTo>
                  <a:cubicBezTo>
                    <a:pt x="4366" y="24"/>
                    <a:pt x="4306" y="0"/>
                    <a:pt x="4242" y="0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2051625" y="742425"/>
              <a:ext cx="59725" cy="109175"/>
            </a:xfrm>
            <a:custGeom>
              <a:avLst/>
              <a:gdLst/>
              <a:ahLst/>
              <a:cxnLst/>
              <a:rect l="l" t="t" r="r" b="b"/>
              <a:pathLst>
                <a:path w="2389" h="4367" extrusionOk="0">
                  <a:moveTo>
                    <a:pt x="1159" y="0"/>
                  </a:moveTo>
                  <a:lnTo>
                    <a:pt x="1024" y="645"/>
                  </a:lnTo>
                  <a:cubicBezTo>
                    <a:pt x="1024" y="645"/>
                    <a:pt x="1077" y="1367"/>
                    <a:pt x="929" y="1570"/>
                  </a:cubicBezTo>
                  <a:cubicBezTo>
                    <a:pt x="877" y="1641"/>
                    <a:pt x="820" y="1664"/>
                    <a:pt x="768" y="1664"/>
                  </a:cubicBezTo>
                  <a:cubicBezTo>
                    <a:pt x="671" y="1664"/>
                    <a:pt x="589" y="1582"/>
                    <a:pt x="589" y="1582"/>
                  </a:cubicBezTo>
                  <a:lnTo>
                    <a:pt x="589" y="1582"/>
                  </a:lnTo>
                  <a:cubicBezTo>
                    <a:pt x="589" y="1582"/>
                    <a:pt x="595" y="2293"/>
                    <a:pt x="306" y="2562"/>
                  </a:cubicBezTo>
                  <a:cubicBezTo>
                    <a:pt x="1" y="2845"/>
                    <a:pt x="1" y="3071"/>
                    <a:pt x="1" y="3071"/>
                  </a:cubicBezTo>
                  <a:cubicBezTo>
                    <a:pt x="240" y="2829"/>
                    <a:pt x="649" y="2567"/>
                    <a:pt x="649" y="2567"/>
                  </a:cubicBezTo>
                  <a:cubicBezTo>
                    <a:pt x="649" y="2567"/>
                    <a:pt x="664" y="2560"/>
                    <a:pt x="687" y="2560"/>
                  </a:cubicBezTo>
                  <a:cubicBezTo>
                    <a:pt x="778" y="2560"/>
                    <a:pt x="995" y="2672"/>
                    <a:pt x="883" y="3793"/>
                  </a:cubicBezTo>
                  <a:cubicBezTo>
                    <a:pt x="853" y="4094"/>
                    <a:pt x="1107" y="4367"/>
                    <a:pt x="1509" y="4367"/>
                  </a:cubicBezTo>
                  <a:cubicBezTo>
                    <a:pt x="1565" y="4367"/>
                    <a:pt x="1624" y="4361"/>
                    <a:pt x="1685" y="4350"/>
                  </a:cubicBezTo>
                  <a:cubicBezTo>
                    <a:pt x="2191" y="4257"/>
                    <a:pt x="2280" y="3836"/>
                    <a:pt x="2335" y="3632"/>
                  </a:cubicBezTo>
                  <a:cubicBezTo>
                    <a:pt x="2389" y="3436"/>
                    <a:pt x="2361" y="2860"/>
                    <a:pt x="2287" y="2230"/>
                  </a:cubicBezTo>
                  <a:cubicBezTo>
                    <a:pt x="2203" y="1496"/>
                    <a:pt x="2092" y="1065"/>
                    <a:pt x="1896" y="538"/>
                  </a:cubicBezTo>
                  <a:cubicBezTo>
                    <a:pt x="1701" y="11"/>
                    <a:pt x="1159" y="0"/>
                    <a:pt x="1159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2018150" y="832925"/>
              <a:ext cx="132800" cy="136750"/>
            </a:xfrm>
            <a:custGeom>
              <a:avLst/>
              <a:gdLst/>
              <a:ahLst/>
              <a:cxnLst/>
              <a:rect l="l" t="t" r="r" b="b"/>
              <a:pathLst>
                <a:path w="5312" h="5470" extrusionOk="0">
                  <a:moveTo>
                    <a:pt x="4351" y="1518"/>
                  </a:moveTo>
                  <a:lnTo>
                    <a:pt x="4351" y="1518"/>
                  </a:lnTo>
                  <a:cubicBezTo>
                    <a:pt x="4355" y="1548"/>
                    <a:pt x="4354" y="1577"/>
                    <a:pt x="4349" y="1606"/>
                  </a:cubicBezTo>
                  <a:lnTo>
                    <a:pt x="4277" y="2044"/>
                  </a:lnTo>
                  <a:lnTo>
                    <a:pt x="3113" y="2717"/>
                  </a:lnTo>
                  <a:cubicBezTo>
                    <a:pt x="3124" y="2662"/>
                    <a:pt x="3133" y="2600"/>
                    <a:pt x="3144" y="2536"/>
                  </a:cubicBezTo>
                  <a:cubicBezTo>
                    <a:pt x="3182" y="2295"/>
                    <a:pt x="3471" y="1951"/>
                    <a:pt x="3785" y="1768"/>
                  </a:cubicBezTo>
                  <a:lnTo>
                    <a:pt x="4036" y="1625"/>
                  </a:lnTo>
                  <a:cubicBezTo>
                    <a:pt x="4159" y="1555"/>
                    <a:pt x="4268" y="1520"/>
                    <a:pt x="4351" y="1518"/>
                  </a:cubicBezTo>
                  <a:close/>
                  <a:moveTo>
                    <a:pt x="4894" y="0"/>
                  </a:moveTo>
                  <a:cubicBezTo>
                    <a:pt x="4780" y="0"/>
                    <a:pt x="4644" y="41"/>
                    <a:pt x="4490" y="127"/>
                  </a:cubicBezTo>
                  <a:lnTo>
                    <a:pt x="3638" y="601"/>
                  </a:lnTo>
                  <a:cubicBezTo>
                    <a:pt x="3109" y="898"/>
                    <a:pt x="2574" y="1619"/>
                    <a:pt x="2444" y="2213"/>
                  </a:cubicBezTo>
                  <a:lnTo>
                    <a:pt x="2018" y="4190"/>
                  </a:lnTo>
                  <a:cubicBezTo>
                    <a:pt x="1906" y="4697"/>
                    <a:pt x="1523" y="5038"/>
                    <a:pt x="1106" y="5038"/>
                  </a:cubicBezTo>
                  <a:cubicBezTo>
                    <a:pt x="1035" y="5038"/>
                    <a:pt x="963" y="5028"/>
                    <a:pt x="891" y="5008"/>
                  </a:cubicBezTo>
                  <a:lnTo>
                    <a:pt x="0" y="4752"/>
                  </a:lnTo>
                  <a:lnTo>
                    <a:pt x="0" y="4752"/>
                  </a:lnTo>
                  <a:cubicBezTo>
                    <a:pt x="46" y="4778"/>
                    <a:pt x="427" y="4998"/>
                    <a:pt x="891" y="5265"/>
                  </a:cubicBezTo>
                  <a:cubicBezTo>
                    <a:pt x="1127" y="5402"/>
                    <a:pt x="1440" y="5469"/>
                    <a:pt x="1760" y="5469"/>
                  </a:cubicBezTo>
                  <a:cubicBezTo>
                    <a:pt x="2107" y="5469"/>
                    <a:pt x="2463" y="5389"/>
                    <a:pt x="2737" y="5231"/>
                  </a:cubicBezTo>
                  <a:lnTo>
                    <a:pt x="3512" y="4783"/>
                  </a:lnTo>
                  <a:cubicBezTo>
                    <a:pt x="4039" y="4479"/>
                    <a:pt x="4567" y="3752"/>
                    <a:pt x="4692" y="3157"/>
                  </a:cubicBezTo>
                  <a:lnTo>
                    <a:pt x="5223" y="667"/>
                  </a:lnTo>
                  <a:cubicBezTo>
                    <a:pt x="5312" y="244"/>
                    <a:pt x="5172" y="0"/>
                    <a:pt x="489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2094925" y="870875"/>
              <a:ext cx="37200" cy="36425"/>
            </a:xfrm>
            <a:custGeom>
              <a:avLst/>
              <a:gdLst/>
              <a:ahLst/>
              <a:cxnLst/>
              <a:rect l="l" t="t" r="r" b="b"/>
              <a:pathLst>
                <a:path w="1488" h="1457" extrusionOk="0">
                  <a:moveTo>
                    <a:pt x="1303" y="0"/>
                  </a:moveTo>
                  <a:cubicBezTo>
                    <a:pt x="1296" y="0"/>
                    <a:pt x="1288" y="1"/>
                    <a:pt x="1280" y="1"/>
                  </a:cubicBezTo>
                  <a:cubicBezTo>
                    <a:pt x="1284" y="30"/>
                    <a:pt x="1283" y="59"/>
                    <a:pt x="1278" y="88"/>
                  </a:cubicBezTo>
                  <a:lnTo>
                    <a:pt x="1206" y="526"/>
                  </a:lnTo>
                  <a:lnTo>
                    <a:pt x="42" y="1199"/>
                  </a:lnTo>
                  <a:cubicBezTo>
                    <a:pt x="17" y="1351"/>
                    <a:pt x="0" y="1456"/>
                    <a:pt x="0" y="1456"/>
                  </a:cubicBezTo>
                  <a:lnTo>
                    <a:pt x="1393" y="652"/>
                  </a:lnTo>
                  <a:lnTo>
                    <a:pt x="1465" y="214"/>
                  </a:lnTo>
                  <a:cubicBezTo>
                    <a:pt x="1488" y="75"/>
                    <a:pt x="1423" y="0"/>
                    <a:pt x="130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2003825" y="968225"/>
              <a:ext cx="117850" cy="38200"/>
            </a:xfrm>
            <a:custGeom>
              <a:avLst/>
              <a:gdLst/>
              <a:ahLst/>
              <a:cxnLst/>
              <a:rect l="l" t="t" r="r" b="b"/>
              <a:pathLst>
                <a:path w="4714" h="1528" extrusionOk="0">
                  <a:moveTo>
                    <a:pt x="126" y="1"/>
                  </a:moveTo>
                  <a:cubicBezTo>
                    <a:pt x="88" y="1"/>
                    <a:pt x="51" y="20"/>
                    <a:pt x="30" y="55"/>
                  </a:cubicBezTo>
                  <a:cubicBezTo>
                    <a:pt x="0" y="108"/>
                    <a:pt x="18" y="175"/>
                    <a:pt x="70" y="205"/>
                  </a:cubicBezTo>
                  <a:lnTo>
                    <a:pt x="2357" y="1527"/>
                  </a:lnTo>
                  <a:lnTo>
                    <a:pt x="4646" y="205"/>
                  </a:lnTo>
                  <a:cubicBezTo>
                    <a:pt x="4696" y="175"/>
                    <a:pt x="4713" y="108"/>
                    <a:pt x="4683" y="57"/>
                  </a:cubicBezTo>
                  <a:cubicBezTo>
                    <a:pt x="4662" y="22"/>
                    <a:pt x="4626" y="2"/>
                    <a:pt x="4588" y="2"/>
                  </a:cubicBezTo>
                  <a:cubicBezTo>
                    <a:pt x="4570" y="2"/>
                    <a:pt x="4552" y="6"/>
                    <a:pt x="4536" y="16"/>
                  </a:cubicBezTo>
                  <a:lnTo>
                    <a:pt x="2357" y="1273"/>
                  </a:lnTo>
                  <a:lnTo>
                    <a:pt x="180" y="16"/>
                  </a:lnTo>
                  <a:cubicBezTo>
                    <a:pt x="163" y="6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2165875" y="1084800"/>
              <a:ext cx="60350" cy="26100"/>
            </a:xfrm>
            <a:custGeom>
              <a:avLst/>
              <a:gdLst/>
              <a:ahLst/>
              <a:cxnLst/>
              <a:rect l="l" t="t" r="r" b="b"/>
              <a:pathLst>
                <a:path w="2414" h="1044" extrusionOk="0">
                  <a:moveTo>
                    <a:pt x="2278" y="0"/>
                  </a:moveTo>
                  <a:lnTo>
                    <a:pt x="1581" y="35"/>
                  </a:lnTo>
                  <a:cubicBezTo>
                    <a:pt x="1418" y="233"/>
                    <a:pt x="753" y="203"/>
                    <a:pt x="239" y="280"/>
                  </a:cubicBezTo>
                  <a:cubicBezTo>
                    <a:pt x="222" y="282"/>
                    <a:pt x="206" y="286"/>
                    <a:pt x="192" y="295"/>
                  </a:cubicBezTo>
                  <a:cubicBezTo>
                    <a:pt x="0" y="413"/>
                    <a:pt x="262" y="726"/>
                    <a:pt x="415" y="791"/>
                  </a:cubicBezTo>
                  <a:cubicBezTo>
                    <a:pt x="531" y="840"/>
                    <a:pt x="653" y="874"/>
                    <a:pt x="778" y="893"/>
                  </a:cubicBezTo>
                  <a:cubicBezTo>
                    <a:pt x="922" y="915"/>
                    <a:pt x="1037" y="904"/>
                    <a:pt x="1181" y="913"/>
                  </a:cubicBezTo>
                  <a:cubicBezTo>
                    <a:pt x="1302" y="920"/>
                    <a:pt x="1476" y="922"/>
                    <a:pt x="1592" y="958"/>
                  </a:cubicBezTo>
                  <a:cubicBezTo>
                    <a:pt x="1678" y="986"/>
                    <a:pt x="1756" y="1007"/>
                    <a:pt x="1872" y="1033"/>
                  </a:cubicBezTo>
                  <a:cubicBezTo>
                    <a:pt x="1901" y="1040"/>
                    <a:pt x="1933" y="1043"/>
                    <a:pt x="1965" y="1043"/>
                  </a:cubicBezTo>
                  <a:cubicBezTo>
                    <a:pt x="2111" y="1043"/>
                    <a:pt x="2279" y="981"/>
                    <a:pt x="2361" y="876"/>
                  </a:cubicBezTo>
                  <a:cubicBezTo>
                    <a:pt x="2388" y="846"/>
                    <a:pt x="2406" y="808"/>
                    <a:pt x="2412" y="768"/>
                  </a:cubicBezTo>
                  <a:cubicBezTo>
                    <a:pt x="2413" y="739"/>
                    <a:pt x="2410" y="710"/>
                    <a:pt x="2402" y="682"/>
                  </a:cubicBezTo>
                  <a:cubicBezTo>
                    <a:pt x="2390" y="631"/>
                    <a:pt x="2256" y="2"/>
                    <a:pt x="227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2199025" y="998000"/>
              <a:ext cx="26925" cy="90450"/>
            </a:xfrm>
            <a:custGeom>
              <a:avLst/>
              <a:gdLst/>
              <a:ahLst/>
              <a:cxnLst/>
              <a:rect l="l" t="t" r="r" b="b"/>
              <a:pathLst>
                <a:path w="1077" h="3618" extrusionOk="0">
                  <a:moveTo>
                    <a:pt x="0" y="1"/>
                  </a:moveTo>
                  <a:cubicBezTo>
                    <a:pt x="47" y="475"/>
                    <a:pt x="255" y="3507"/>
                    <a:pt x="255" y="3507"/>
                  </a:cubicBezTo>
                  <a:cubicBezTo>
                    <a:pt x="349" y="3589"/>
                    <a:pt x="451" y="3617"/>
                    <a:pt x="547" y="3617"/>
                  </a:cubicBezTo>
                  <a:cubicBezTo>
                    <a:pt x="763" y="3617"/>
                    <a:pt x="950" y="3476"/>
                    <a:pt x="950" y="3476"/>
                  </a:cubicBezTo>
                  <a:cubicBezTo>
                    <a:pt x="950" y="3476"/>
                    <a:pt x="1069" y="912"/>
                    <a:pt x="1073" y="739"/>
                  </a:cubicBezTo>
                  <a:cubicBezTo>
                    <a:pt x="1076" y="567"/>
                    <a:pt x="892" y="87"/>
                    <a:pt x="892" y="87"/>
                  </a:cubicBezTo>
                  <a:lnTo>
                    <a:pt x="602" y="330"/>
                  </a:lnTo>
                  <a:lnTo>
                    <a:pt x="602" y="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2260975" y="1064950"/>
              <a:ext cx="5550" cy="108675"/>
            </a:xfrm>
            <a:custGeom>
              <a:avLst/>
              <a:gdLst/>
              <a:ahLst/>
              <a:cxnLst/>
              <a:rect l="l" t="t" r="r" b="b"/>
              <a:pathLst>
                <a:path w="222" h="4347" extrusionOk="0">
                  <a:moveTo>
                    <a:pt x="112" y="0"/>
                  </a:moveTo>
                  <a:cubicBezTo>
                    <a:pt x="50" y="0"/>
                    <a:pt x="1" y="50"/>
                    <a:pt x="1" y="110"/>
                  </a:cubicBezTo>
                  <a:lnTo>
                    <a:pt x="1" y="4237"/>
                  </a:lnTo>
                  <a:cubicBezTo>
                    <a:pt x="1" y="4297"/>
                    <a:pt x="50" y="4347"/>
                    <a:pt x="112" y="4347"/>
                  </a:cubicBezTo>
                  <a:cubicBezTo>
                    <a:pt x="172" y="4347"/>
                    <a:pt x="221" y="4297"/>
                    <a:pt x="221" y="4237"/>
                  </a:cubicBezTo>
                  <a:lnTo>
                    <a:pt x="221" y="110"/>
                  </a:lnTo>
                  <a:cubicBezTo>
                    <a:pt x="221" y="50"/>
                    <a:pt x="172" y="0"/>
                    <a:pt x="112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2193700" y="1039100"/>
              <a:ext cx="28550" cy="95850"/>
            </a:xfrm>
            <a:custGeom>
              <a:avLst/>
              <a:gdLst/>
              <a:ahLst/>
              <a:cxnLst/>
              <a:rect l="l" t="t" r="r" b="b"/>
              <a:pathLst>
                <a:path w="1142" h="3834" extrusionOk="0">
                  <a:moveTo>
                    <a:pt x="1018" y="0"/>
                  </a:moveTo>
                  <a:cubicBezTo>
                    <a:pt x="968" y="0"/>
                    <a:pt x="923" y="35"/>
                    <a:pt x="912" y="86"/>
                  </a:cubicBezTo>
                  <a:lnTo>
                    <a:pt x="15" y="3697"/>
                  </a:lnTo>
                  <a:cubicBezTo>
                    <a:pt x="1" y="3755"/>
                    <a:pt x="36" y="3816"/>
                    <a:pt x="95" y="3830"/>
                  </a:cubicBezTo>
                  <a:cubicBezTo>
                    <a:pt x="103" y="3833"/>
                    <a:pt x="113" y="3834"/>
                    <a:pt x="121" y="3834"/>
                  </a:cubicBezTo>
                  <a:cubicBezTo>
                    <a:pt x="172" y="3834"/>
                    <a:pt x="216" y="3799"/>
                    <a:pt x="229" y="3749"/>
                  </a:cubicBezTo>
                  <a:lnTo>
                    <a:pt x="1125" y="139"/>
                  </a:lnTo>
                  <a:cubicBezTo>
                    <a:pt x="1141" y="80"/>
                    <a:pt x="1105" y="18"/>
                    <a:pt x="1046" y="4"/>
                  </a:cubicBezTo>
                  <a:cubicBezTo>
                    <a:pt x="1036" y="2"/>
                    <a:pt x="1027" y="0"/>
                    <a:pt x="1018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305300" y="1039150"/>
              <a:ext cx="28500" cy="95800"/>
            </a:xfrm>
            <a:custGeom>
              <a:avLst/>
              <a:gdLst/>
              <a:ahLst/>
              <a:cxnLst/>
              <a:rect l="l" t="t" r="r" b="b"/>
              <a:pathLst>
                <a:path w="1140" h="3832" extrusionOk="0">
                  <a:moveTo>
                    <a:pt x="123" y="1"/>
                  </a:moveTo>
                  <a:cubicBezTo>
                    <a:pt x="114" y="1"/>
                    <a:pt x="105" y="2"/>
                    <a:pt x="95" y="4"/>
                  </a:cubicBezTo>
                  <a:cubicBezTo>
                    <a:pt x="36" y="19"/>
                    <a:pt x="0" y="78"/>
                    <a:pt x="15" y="137"/>
                  </a:cubicBezTo>
                  <a:lnTo>
                    <a:pt x="911" y="3747"/>
                  </a:lnTo>
                  <a:cubicBezTo>
                    <a:pt x="923" y="3797"/>
                    <a:pt x="968" y="3832"/>
                    <a:pt x="1018" y="3832"/>
                  </a:cubicBezTo>
                  <a:cubicBezTo>
                    <a:pt x="1027" y="3832"/>
                    <a:pt x="1035" y="3831"/>
                    <a:pt x="1045" y="3828"/>
                  </a:cubicBezTo>
                  <a:cubicBezTo>
                    <a:pt x="1104" y="3814"/>
                    <a:pt x="1139" y="3753"/>
                    <a:pt x="1125" y="3695"/>
                  </a:cubicBezTo>
                  <a:lnTo>
                    <a:pt x="228" y="84"/>
                  </a:lnTo>
                  <a:cubicBezTo>
                    <a:pt x="216" y="34"/>
                    <a:pt x="172" y="1"/>
                    <a:pt x="123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2180800" y="1008050"/>
              <a:ext cx="127625" cy="70150"/>
            </a:xfrm>
            <a:custGeom>
              <a:avLst/>
              <a:gdLst/>
              <a:ahLst/>
              <a:cxnLst/>
              <a:rect l="l" t="t" r="r" b="b"/>
              <a:pathLst>
                <a:path w="5105" h="2806" extrusionOk="0">
                  <a:moveTo>
                    <a:pt x="2424" y="0"/>
                  </a:moveTo>
                  <a:cubicBezTo>
                    <a:pt x="2218" y="0"/>
                    <a:pt x="2011" y="46"/>
                    <a:pt x="1853" y="137"/>
                  </a:cubicBezTo>
                  <a:lnTo>
                    <a:pt x="315" y="1024"/>
                  </a:lnTo>
                  <a:cubicBezTo>
                    <a:pt x="0" y="1207"/>
                    <a:pt x="0" y="1503"/>
                    <a:pt x="315" y="1685"/>
                  </a:cubicBezTo>
                  <a:lnTo>
                    <a:pt x="1534" y="2389"/>
                  </a:lnTo>
                  <a:cubicBezTo>
                    <a:pt x="1534" y="2389"/>
                    <a:pt x="2262" y="2806"/>
                    <a:pt x="2855" y="2806"/>
                  </a:cubicBezTo>
                  <a:cubicBezTo>
                    <a:pt x="2937" y="2806"/>
                    <a:pt x="3016" y="2798"/>
                    <a:pt x="3091" y="2780"/>
                  </a:cubicBezTo>
                  <a:cubicBezTo>
                    <a:pt x="3703" y="2630"/>
                    <a:pt x="5104" y="1355"/>
                    <a:pt x="5104" y="1355"/>
                  </a:cubicBezTo>
                  <a:lnTo>
                    <a:pt x="2996" y="137"/>
                  </a:lnTo>
                  <a:cubicBezTo>
                    <a:pt x="2838" y="46"/>
                    <a:pt x="2631" y="0"/>
                    <a:pt x="242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2258250" y="905550"/>
              <a:ext cx="39125" cy="30650"/>
            </a:xfrm>
            <a:custGeom>
              <a:avLst/>
              <a:gdLst/>
              <a:ahLst/>
              <a:cxnLst/>
              <a:rect l="l" t="t" r="r" b="b"/>
              <a:pathLst>
                <a:path w="1565" h="1226" extrusionOk="0">
                  <a:moveTo>
                    <a:pt x="960" y="1"/>
                  </a:moveTo>
                  <a:lnTo>
                    <a:pt x="237" y="434"/>
                  </a:lnTo>
                  <a:cubicBezTo>
                    <a:pt x="237" y="434"/>
                    <a:pt x="278" y="577"/>
                    <a:pt x="306" y="669"/>
                  </a:cubicBezTo>
                  <a:cubicBezTo>
                    <a:pt x="334" y="762"/>
                    <a:pt x="332" y="812"/>
                    <a:pt x="155" y="945"/>
                  </a:cubicBezTo>
                  <a:cubicBezTo>
                    <a:pt x="0" y="1063"/>
                    <a:pt x="364" y="1225"/>
                    <a:pt x="662" y="1225"/>
                  </a:cubicBezTo>
                  <a:cubicBezTo>
                    <a:pt x="702" y="1225"/>
                    <a:pt x="741" y="1222"/>
                    <a:pt x="778" y="1216"/>
                  </a:cubicBezTo>
                  <a:cubicBezTo>
                    <a:pt x="1082" y="1161"/>
                    <a:pt x="1409" y="942"/>
                    <a:pt x="1484" y="734"/>
                  </a:cubicBezTo>
                  <a:cubicBezTo>
                    <a:pt x="1564" y="511"/>
                    <a:pt x="1539" y="272"/>
                    <a:pt x="1417" y="272"/>
                  </a:cubicBezTo>
                  <a:cubicBezTo>
                    <a:pt x="1413" y="272"/>
                    <a:pt x="1408" y="273"/>
                    <a:pt x="1403" y="273"/>
                  </a:cubicBezTo>
                  <a:cubicBezTo>
                    <a:pt x="1270" y="293"/>
                    <a:pt x="1160" y="325"/>
                    <a:pt x="1094" y="325"/>
                  </a:cubicBezTo>
                  <a:cubicBezTo>
                    <a:pt x="1064" y="325"/>
                    <a:pt x="1043" y="318"/>
                    <a:pt x="1034" y="301"/>
                  </a:cubicBezTo>
                  <a:cubicBezTo>
                    <a:pt x="1011" y="258"/>
                    <a:pt x="960" y="1"/>
                    <a:pt x="960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2197900" y="980600"/>
              <a:ext cx="90200" cy="60725"/>
            </a:xfrm>
            <a:custGeom>
              <a:avLst/>
              <a:gdLst/>
              <a:ahLst/>
              <a:cxnLst/>
              <a:rect l="l" t="t" r="r" b="b"/>
              <a:pathLst>
                <a:path w="3608" h="2429" extrusionOk="0">
                  <a:moveTo>
                    <a:pt x="745" y="0"/>
                  </a:moveTo>
                  <a:cubicBezTo>
                    <a:pt x="395" y="0"/>
                    <a:pt x="0" y="256"/>
                    <a:pt x="44" y="697"/>
                  </a:cubicBezTo>
                  <a:lnTo>
                    <a:pt x="646" y="1026"/>
                  </a:lnTo>
                  <a:lnTo>
                    <a:pt x="3024" y="2399"/>
                  </a:lnTo>
                  <a:cubicBezTo>
                    <a:pt x="3061" y="2419"/>
                    <a:pt x="3096" y="2428"/>
                    <a:pt x="3128" y="2428"/>
                  </a:cubicBezTo>
                  <a:cubicBezTo>
                    <a:pt x="3530" y="2428"/>
                    <a:pt x="3607" y="1026"/>
                    <a:pt x="3607" y="1026"/>
                  </a:cubicBezTo>
                  <a:cubicBezTo>
                    <a:pt x="3607" y="1026"/>
                    <a:pt x="1300" y="161"/>
                    <a:pt x="959" y="36"/>
                  </a:cubicBezTo>
                  <a:cubicBezTo>
                    <a:pt x="893" y="12"/>
                    <a:pt x="820" y="0"/>
                    <a:pt x="745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2128575" y="1103600"/>
              <a:ext cx="59325" cy="26050"/>
            </a:xfrm>
            <a:custGeom>
              <a:avLst/>
              <a:gdLst/>
              <a:ahLst/>
              <a:cxnLst/>
              <a:rect l="l" t="t" r="r" b="b"/>
              <a:pathLst>
                <a:path w="2373" h="1042" extrusionOk="0">
                  <a:moveTo>
                    <a:pt x="2307" y="30"/>
                  </a:moveTo>
                  <a:lnTo>
                    <a:pt x="2307" y="30"/>
                  </a:lnTo>
                  <a:cubicBezTo>
                    <a:pt x="2307" y="30"/>
                    <a:pt x="2307" y="30"/>
                    <a:pt x="2307" y="30"/>
                  </a:cubicBezTo>
                  <a:close/>
                  <a:moveTo>
                    <a:pt x="1608" y="0"/>
                  </a:moveTo>
                  <a:cubicBezTo>
                    <a:pt x="1508" y="101"/>
                    <a:pt x="1261" y="118"/>
                    <a:pt x="971" y="118"/>
                  </a:cubicBezTo>
                  <a:cubicBezTo>
                    <a:pt x="829" y="118"/>
                    <a:pt x="677" y="114"/>
                    <a:pt x="527" y="114"/>
                  </a:cubicBezTo>
                  <a:cubicBezTo>
                    <a:pt x="433" y="114"/>
                    <a:pt x="340" y="116"/>
                    <a:pt x="250" y="121"/>
                  </a:cubicBezTo>
                  <a:cubicBezTo>
                    <a:pt x="235" y="121"/>
                    <a:pt x="218" y="124"/>
                    <a:pt x="202" y="132"/>
                  </a:cubicBezTo>
                  <a:cubicBezTo>
                    <a:pt x="1" y="232"/>
                    <a:pt x="232" y="567"/>
                    <a:pt x="378" y="646"/>
                  </a:cubicBezTo>
                  <a:cubicBezTo>
                    <a:pt x="491" y="706"/>
                    <a:pt x="609" y="751"/>
                    <a:pt x="732" y="781"/>
                  </a:cubicBezTo>
                  <a:cubicBezTo>
                    <a:pt x="873" y="816"/>
                    <a:pt x="988" y="815"/>
                    <a:pt x="1131" y="838"/>
                  </a:cubicBezTo>
                  <a:cubicBezTo>
                    <a:pt x="1251" y="856"/>
                    <a:pt x="1425" y="874"/>
                    <a:pt x="1536" y="920"/>
                  </a:cubicBezTo>
                  <a:cubicBezTo>
                    <a:pt x="1620" y="956"/>
                    <a:pt x="1695" y="984"/>
                    <a:pt x="1807" y="1021"/>
                  </a:cubicBezTo>
                  <a:cubicBezTo>
                    <a:pt x="1849" y="1034"/>
                    <a:pt x="1898" y="1041"/>
                    <a:pt x="1948" y="1041"/>
                  </a:cubicBezTo>
                  <a:cubicBezTo>
                    <a:pt x="2081" y="1041"/>
                    <a:pt x="2227" y="995"/>
                    <a:pt x="2309" y="909"/>
                  </a:cubicBezTo>
                  <a:cubicBezTo>
                    <a:pt x="2339" y="881"/>
                    <a:pt x="2360" y="846"/>
                    <a:pt x="2369" y="806"/>
                  </a:cubicBezTo>
                  <a:cubicBezTo>
                    <a:pt x="2373" y="777"/>
                    <a:pt x="2373" y="748"/>
                    <a:pt x="2368" y="720"/>
                  </a:cubicBezTo>
                  <a:cubicBezTo>
                    <a:pt x="2361" y="669"/>
                    <a:pt x="2286" y="30"/>
                    <a:pt x="2306" y="30"/>
                  </a:cubicBezTo>
                  <a:lnTo>
                    <a:pt x="2306" y="30"/>
                  </a:lnTo>
                  <a:cubicBezTo>
                    <a:pt x="2307" y="30"/>
                    <a:pt x="2307" y="30"/>
                    <a:pt x="2307" y="30"/>
                  </a:cubicBezTo>
                  <a:lnTo>
                    <a:pt x="2307" y="3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2161400" y="1000050"/>
              <a:ext cx="148850" cy="106700"/>
            </a:xfrm>
            <a:custGeom>
              <a:avLst/>
              <a:gdLst/>
              <a:ahLst/>
              <a:cxnLst/>
              <a:rect l="l" t="t" r="r" b="b"/>
              <a:pathLst>
                <a:path w="5954" h="4268" extrusionOk="0">
                  <a:moveTo>
                    <a:pt x="746" y="0"/>
                  </a:moveTo>
                  <a:cubicBezTo>
                    <a:pt x="396" y="0"/>
                    <a:pt x="0" y="256"/>
                    <a:pt x="44" y="696"/>
                  </a:cubicBezTo>
                  <a:cubicBezTo>
                    <a:pt x="91" y="1171"/>
                    <a:pt x="296" y="4142"/>
                    <a:pt x="296" y="4142"/>
                  </a:cubicBezTo>
                  <a:cubicBezTo>
                    <a:pt x="405" y="4237"/>
                    <a:pt x="527" y="4268"/>
                    <a:pt x="637" y="4268"/>
                  </a:cubicBezTo>
                  <a:cubicBezTo>
                    <a:pt x="833" y="4268"/>
                    <a:pt x="995" y="4171"/>
                    <a:pt x="995" y="4171"/>
                  </a:cubicBezTo>
                  <a:cubicBezTo>
                    <a:pt x="995" y="4171"/>
                    <a:pt x="1114" y="1607"/>
                    <a:pt x="1118" y="1434"/>
                  </a:cubicBezTo>
                  <a:cubicBezTo>
                    <a:pt x="1119" y="1397"/>
                    <a:pt x="1110" y="1345"/>
                    <a:pt x="1097" y="1286"/>
                  </a:cubicBezTo>
                  <a:lnTo>
                    <a:pt x="1097" y="1286"/>
                  </a:lnTo>
                  <a:lnTo>
                    <a:pt x="3024" y="2399"/>
                  </a:lnTo>
                  <a:cubicBezTo>
                    <a:pt x="3247" y="2518"/>
                    <a:pt x="3493" y="2575"/>
                    <a:pt x="3754" y="2575"/>
                  </a:cubicBezTo>
                  <a:cubicBezTo>
                    <a:pt x="4070" y="2575"/>
                    <a:pt x="4409" y="2492"/>
                    <a:pt x="4759" y="2338"/>
                  </a:cubicBezTo>
                  <a:cubicBezTo>
                    <a:pt x="5399" y="2057"/>
                    <a:pt x="5954" y="1690"/>
                    <a:pt x="5898" y="832"/>
                  </a:cubicBezTo>
                  <a:lnTo>
                    <a:pt x="5898" y="832"/>
                  </a:lnTo>
                  <a:lnTo>
                    <a:pt x="3608" y="1025"/>
                  </a:lnTo>
                  <a:cubicBezTo>
                    <a:pt x="3608" y="1025"/>
                    <a:pt x="1301" y="160"/>
                    <a:pt x="959" y="36"/>
                  </a:cubicBezTo>
                  <a:cubicBezTo>
                    <a:pt x="893" y="12"/>
                    <a:pt x="820" y="0"/>
                    <a:pt x="74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2245175" y="859375"/>
              <a:ext cx="49400" cy="57475"/>
            </a:xfrm>
            <a:custGeom>
              <a:avLst/>
              <a:gdLst/>
              <a:ahLst/>
              <a:cxnLst/>
              <a:rect l="l" t="t" r="r" b="b"/>
              <a:pathLst>
                <a:path w="1976" h="2299" extrusionOk="0">
                  <a:moveTo>
                    <a:pt x="931" y="0"/>
                  </a:moveTo>
                  <a:cubicBezTo>
                    <a:pt x="433" y="0"/>
                    <a:pt x="105" y="383"/>
                    <a:pt x="56" y="869"/>
                  </a:cubicBezTo>
                  <a:cubicBezTo>
                    <a:pt x="27" y="1110"/>
                    <a:pt x="0" y="1621"/>
                    <a:pt x="185" y="1992"/>
                  </a:cubicBezTo>
                  <a:cubicBezTo>
                    <a:pt x="290" y="2202"/>
                    <a:pt x="401" y="2280"/>
                    <a:pt x="599" y="2298"/>
                  </a:cubicBezTo>
                  <a:cubicBezTo>
                    <a:pt x="605" y="2298"/>
                    <a:pt x="613" y="2299"/>
                    <a:pt x="621" y="2299"/>
                  </a:cubicBezTo>
                  <a:cubicBezTo>
                    <a:pt x="798" y="2299"/>
                    <a:pt x="1288" y="2148"/>
                    <a:pt x="1447" y="1942"/>
                  </a:cubicBezTo>
                  <a:cubicBezTo>
                    <a:pt x="1476" y="1903"/>
                    <a:pt x="1513" y="1726"/>
                    <a:pt x="1513" y="1726"/>
                  </a:cubicBezTo>
                  <a:cubicBezTo>
                    <a:pt x="1842" y="1477"/>
                    <a:pt x="1976" y="1046"/>
                    <a:pt x="1845" y="656"/>
                  </a:cubicBezTo>
                  <a:cubicBezTo>
                    <a:pt x="1714" y="265"/>
                    <a:pt x="1348" y="0"/>
                    <a:pt x="935" y="0"/>
                  </a:cubicBezTo>
                  <a:cubicBezTo>
                    <a:pt x="934" y="0"/>
                    <a:pt x="932" y="0"/>
                    <a:pt x="931" y="0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2237325" y="856575"/>
              <a:ext cx="56950" cy="58050"/>
            </a:xfrm>
            <a:custGeom>
              <a:avLst/>
              <a:gdLst/>
              <a:ahLst/>
              <a:cxnLst/>
              <a:rect l="l" t="t" r="r" b="b"/>
              <a:pathLst>
                <a:path w="2278" h="2322" extrusionOk="0">
                  <a:moveTo>
                    <a:pt x="1218" y="0"/>
                  </a:moveTo>
                  <a:cubicBezTo>
                    <a:pt x="921" y="0"/>
                    <a:pt x="602" y="66"/>
                    <a:pt x="402" y="66"/>
                  </a:cubicBezTo>
                  <a:cubicBezTo>
                    <a:pt x="352" y="66"/>
                    <a:pt x="310" y="62"/>
                    <a:pt x="277" y="52"/>
                  </a:cubicBezTo>
                  <a:cubicBezTo>
                    <a:pt x="223" y="35"/>
                    <a:pt x="181" y="27"/>
                    <a:pt x="149" y="27"/>
                  </a:cubicBezTo>
                  <a:cubicBezTo>
                    <a:pt x="0" y="27"/>
                    <a:pt x="69" y="197"/>
                    <a:pt x="186" y="408"/>
                  </a:cubicBezTo>
                  <a:cubicBezTo>
                    <a:pt x="271" y="560"/>
                    <a:pt x="424" y="661"/>
                    <a:pt x="597" y="679"/>
                  </a:cubicBezTo>
                  <a:cubicBezTo>
                    <a:pt x="597" y="679"/>
                    <a:pt x="565" y="806"/>
                    <a:pt x="652" y="886"/>
                  </a:cubicBezTo>
                  <a:cubicBezTo>
                    <a:pt x="714" y="942"/>
                    <a:pt x="738" y="1029"/>
                    <a:pt x="734" y="1113"/>
                  </a:cubicBezTo>
                  <a:cubicBezTo>
                    <a:pt x="727" y="1214"/>
                    <a:pt x="732" y="1314"/>
                    <a:pt x="749" y="1414"/>
                  </a:cubicBezTo>
                  <a:cubicBezTo>
                    <a:pt x="776" y="1552"/>
                    <a:pt x="913" y="1603"/>
                    <a:pt x="913" y="1603"/>
                  </a:cubicBezTo>
                  <a:cubicBezTo>
                    <a:pt x="913" y="1603"/>
                    <a:pt x="910" y="1388"/>
                    <a:pt x="953" y="1267"/>
                  </a:cubicBezTo>
                  <a:cubicBezTo>
                    <a:pt x="975" y="1200"/>
                    <a:pt x="1047" y="1156"/>
                    <a:pt x="1122" y="1156"/>
                  </a:cubicBezTo>
                  <a:cubicBezTo>
                    <a:pt x="1181" y="1156"/>
                    <a:pt x="1241" y="1184"/>
                    <a:pt x="1281" y="1251"/>
                  </a:cubicBezTo>
                  <a:cubicBezTo>
                    <a:pt x="1369" y="1403"/>
                    <a:pt x="1330" y="1507"/>
                    <a:pt x="1300" y="1644"/>
                  </a:cubicBezTo>
                  <a:cubicBezTo>
                    <a:pt x="1270" y="1780"/>
                    <a:pt x="1140" y="1741"/>
                    <a:pt x="1102" y="1776"/>
                  </a:cubicBezTo>
                  <a:cubicBezTo>
                    <a:pt x="1076" y="1802"/>
                    <a:pt x="1078" y="1921"/>
                    <a:pt x="1158" y="2003"/>
                  </a:cubicBezTo>
                  <a:cubicBezTo>
                    <a:pt x="1158" y="2004"/>
                    <a:pt x="1158" y="2004"/>
                    <a:pt x="1158" y="2006"/>
                  </a:cubicBezTo>
                  <a:cubicBezTo>
                    <a:pt x="1192" y="2118"/>
                    <a:pt x="1320" y="2321"/>
                    <a:pt x="1488" y="2321"/>
                  </a:cubicBezTo>
                  <a:cubicBezTo>
                    <a:pt x="1500" y="2321"/>
                    <a:pt x="1512" y="2320"/>
                    <a:pt x="1525" y="2318"/>
                  </a:cubicBezTo>
                  <a:cubicBezTo>
                    <a:pt x="1642" y="2295"/>
                    <a:pt x="1750" y="2244"/>
                    <a:pt x="1844" y="2172"/>
                  </a:cubicBezTo>
                  <a:cubicBezTo>
                    <a:pt x="1844" y="2172"/>
                    <a:pt x="1906" y="2022"/>
                    <a:pt x="2092" y="1694"/>
                  </a:cubicBezTo>
                  <a:cubicBezTo>
                    <a:pt x="2277" y="1365"/>
                    <a:pt x="2277" y="1122"/>
                    <a:pt x="2209" y="794"/>
                  </a:cubicBezTo>
                  <a:cubicBezTo>
                    <a:pt x="2140" y="466"/>
                    <a:pt x="1917" y="384"/>
                    <a:pt x="1917" y="384"/>
                  </a:cubicBezTo>
                  <a:cubicBezTo>
                    <a:pt x="1823" y="75"/>
                    <a:pt x="1533" y="0"/>
                    <a:pt x="1218" y="0"/>
                  </a:cubicBez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2241825" y="912100"/>
              <a:ext cx="71550" cy="131025"/>
            </a:xfrm>
            <a:custGeom>
              <a:avLst/>
              <a:gdLst/>
              <a:ahLst/>
              <a:cxnLst/>
              <a:rect l="l" t="t" r="r" b="b"/>
              <a:pathLst>
                <a:path w="2862" h="5241" extrusionOk="0">
                  <a:moveTo>
                    <a:pt x="2107" y="1"/>
                  </a:moveTo>
                  <a:cubicBezTo>
                    <a:pt x="2073" y="1"/>
                    <a:pt x="2038" y="4"/>
                    <a:pt x="2003" y="9"/>
                  </a:cubicBezTo>
                  <a:cubicBezTo>
                    <a:pt x="1933" y="19"/>
                    <a:pt x="1863" y="33"/>
                    <a:pt x="1796" y="55"/>
                  </a:cubicBezTo>
                  <a:cubicBezTo>
                    <a:pt x="1818" y="125"/>
                    <a:pt x="1757" y="241"/>
                    <a:pt x="1505" y="375"/>
                  </a:cubicBezTo>
                  <a:cubicBezTo>
                    <a:pt x="1234" y="519"/>
                    <a:pt x="1050" y="534"/>
                    <a:pt x="986" y="534"/>
                  </a:cubicBezTo>
                  <a:cubicBezTo>
                    <a:pt x="970" y="534"/>
                    <a:pt x="962" y="533"/>
                    <a:pt x="962" y="533"/>
                  </a:cubicBezTo>
                  <a:cubicBezTo>
                    <a:pt x="962" y="533"/>
                    <a:pt x="559" y="751"/>
                    <a:pt x="383" y="874"/>
                  </a:cubicBezTo>
                  <a:cubicBezTo>
                    <a:pt x="162" y="1029"/>
                    <a:pt x="64" y="1475"/>
                    <a:pt x="34" y="2230"/>
                  </a:cubicBezTo>
                  <a:cubicBezTo>
                    <a:pt x="8" y="2898"/>
                    <a:pt x="0" y="3957"/>
                    <a:pt x="10" y="4519"/>
                  </a:cubicBezTo>
                  <a:cubicBezTo>
                    <a:pt x="15" y="4776"/>
                    <a:pt x="163" y="5009"/>
                    <a:pt x="395" y="5121"/>
                  </a:cubicBezTo>
                  <a:cubicBezTo>
                    <a:pt x="534" y="5187"/>
                    <a:pt x="702" y="5241"/>
                    <a:pt x="888" y="5241"/>
                  </a:cubicBezTo>
                  <a:cubicBezTo>
                    <a:pt x="914" y="5241"/>
                    <a:pt x="940" y="5239"/>
                    <a:pt x="967" y="5237"/>
                  </a:cubicBezTo>
                  <a:cubicBezTo>
                    <a:pt x="1495" y="5194"/>
                    <a:pt x="2465" y="4712"/>
                    <a:pt x="2680" y="4350"/>
                  </a:cubicBezTo>
                  <a:cubicBezTo>
                    <a:pt x="2674" y="3585"/>
                    <a:pt x="2610" y="3121"/>
                    <a:pt x="2637" y="2664"/>
                  </a:cubicBezTo>
                  <a:cubicBezTo>
                    <a:pt x="2685" y="1856"/>
                    <a:pt x="2861" y="1217"/>
                    <a:pt x="2638" y="570"/>
                  </a:cubicBezTo>
                  <a:cubicBezTo>
                    <a:pt x="2476" y="95"/>
                    <a:pt x="2291" y="1"/>
                    <a:pt x="210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2264425" y="912975"/>
              <a:ext cx="25300" cy="13400"/>
            </a:xfrm>
            <a:custGeom>
              <a:avLst/>
              <a:gdLst/>
              <a:ahLst/>
              <a:cxnLst/>
              <a:rect l="l" t="t" r="r" b="b"/>
              <a:pathLst>
                <a:path w="1012" h="536" extrusionOk="0">
                  <a:moveTo>
                    <a:pt x="962" y="0"/>
                  </a:moveTo>
                  <a:lnTo>
                    <a:pt x="831" y="27"/>
                  </a:lnTo>
                  <a:cubicBezTo>
                    <a:pt x="840" y="93"/>
                    <a:pt x="712" y="235"/>
                    <a:pt x="473" y="350"/>
                  </a:cubicBezTo>
                  <a:cubicBezTo>
                    <a:pt x="331" y="419"/>
                    <a:pt x="208" y="432"/>
                    <a:pt x="136" y="432"/>
                  </a:cubicBezTo>
                  <a:cubicBezTo>
                    <a:pt x="95" y="432"/>
                    <a:pt x="71" y="428"/>
                    <a:pt x="71" y="428"/>
                  </a:cubicBezTo>
                  <a:lnTo>
                    <a:pt x="0" y="529"/>
                  </a:lnTo>
                  <a:cubicBezTo>
                    <a:pt x="0" y="529"/>
                    <a:pt x="30" y="535"/>
                    <a:pt x="98" y="535"/>
                  </a:cubicBezTo>
                  <a:cubicBezTo>
                    <a:pt x="133" y="535"/>
                    <a:pt x="177" y="534"/>
                    <a:pt x="232" y="529"/>
                  </a:cubicBezTo>
                  <a:cubicBezTo>
                    <a:pt x="397" y="513"/>
                    <a:pt x="653" y="414"/>
                    <a:pt x="831" y="255"/>
                  </a:cubicBezTo>
                  <a:cubicBezTo>
                    <a:pt x="1011" y="95"/>
                    <a:pt x="962" y="1"/>
                    <a:pt x="962" y="0"/>
                  </a:cubicBezTo>
                  <a:close/>
                </a:path>
              </a:pathLst>
            </a:custGeom>
            <a:solidFill>
              <a:srgbClr val="E97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2146800" y="935225"/>
              <a:ext cx="115700" cy="74575"/>
            </a:xfrm>
            <a:custGeom>
              <a:avLst/>
              <a:gdLst/>
              <a:ahLst/>
              <a:cxnLst/>
              <a:rect l="l" t="t" r="r" b="b"/>
              <a:pathLst>
                <a:path w="4628" h="2983" extrusionOk="0">
                  <a:moveTo>
                    <a:pt x="4241" y="1"/>
                  </a:moveTo>
                  <a:cubicBezTo>
                    <a:pt x="4116" y="1"/>
                    <a:pt x="3977" y="94"/>
                    <a:pt x="3906" y="299"/>
                  </a:cubicBezTo>
                  <a:cubicBezTo>
                    <a:pt x="3752" y="739"/>
                    <a:pt x="3753" y="1332"/>
                    <a:pt x="3386" y="1818"/>
                  </a:cubicBezTo>
                  <a:cubicBezTo>
                    <a:pt x="3219" y="2040"/>
                    <a:pt x="2925" y="2236"/>
                    <a:pt x="2427" y="2281"/>
                  </a:cubicBezTo>
                  <a:cubicBezTo>
                    <a:pt x="2131" y="2310"/>
                    <a:pt x="1886" y="2326"/>
                    <a:pt x="1704" y="2326"/>
                  </a:cubicBezTo>
                  <a:cubicBezTo>
                    <a:pt x="1581" y="2326"/>
                    <a:pt x="1487" y="2318"/>
                    <a:pt x="1426" y="2302"/>
                  </a:cubicBezTo>
                  <a:cubicBezTo>
                    <a:pt x="1287" y="2265"/>
                    <a:pt x="1235" y="2228"/>
                    <a:pt x="1113" y="2134"/>
                  </a:cubicBezTo>
                  <a:cubicBezTo>
                    <a:pt x="974" y="2028"/>
                    <a:pt x="861" y="2000"/>
                    <a:pt x="757" y="1933"/>
                  </a:cubicBezTo>
                  <a:cubicBezTo>
                    <a:pt x="696" y="1894"/>
                    <a:pt x="674" y="1874"/>
                    <a:pt x="656" y="1874"/>
                  </a:cubicBezTo>
                  <a:cubicBezTo>
                    <a:pt x="643" y="1874"/>
                    <a:pt x="633" y="1883"/>
                    <a:pt x="613" y="1903"/>
                  </a:cubicBezTo>
                  <a:cubicBezTo>
                    <a:pt x="565" y="1948"/>
                    <a:pt x="605" y="2080"/>
                    <a:pt x="693" y="2158"/>
                  </a:cubicBezTo>
                  <a:cubicBezTo>
                    <a:pt x="786" y="2242"/>
                    <a:pt x="869" y="2257"/>
                    <a:pt x="883" y="2283"/>
                  </a:cubicBezTo>
                  <a:cubicBezTo>
                    <a:pt x="888" y="2293"/>
                    <a:pt x="874" y="2298"/>
                    <a:pt x="846" y="2298"/>
                  </a:cubicBezTo>
                  <a:cubicBezTo>
                    <a:pt x="805" y="2298"/>
                    <a:pt x="736" y="2288"/>
                    <a:pt x="654" y="2267"/>
                  </a:cubicBezTo>
                  <a:cubicBezTo>
                    <a:pt x="464" y="2218"/>
                    <a:pt x="362" y="2127"/>
                    <a:pt x="270" y="2086"/>
                  </a:cubicBezTo>
                  <a:cubicBezTo>
                    <a:pt x="249" y="2077"/>
                    <a:pt x="231" y="2073"/>
                    <a:pt x="216" y="2073"/>
                  </a:cubicBezTo>
                  <a:cubicBezTo>
                    <a:pt x="156" y="2073"/>
                    <a:pt x="141" y="2136"/>
                    <a:pt x="160" y="2170"/>
                  </a:cubicBezTo>
                  <a:cubicBezTo>
                    <a:pt x="183" y="2214"/>
                    <a:pt x="221" y="2278"/>
                    <a:pt x="359" y="2365"/>
                  </a:cubicBezTo>
                  <a:cubicBezTo>
                    <a:pt x="459" y="2425"/>
                    <a:pt x="564" y="2477"/>
                    <a:pt x="673" y="2520"/>
                  </a:cubicBezTo>
                  <a:cubicBezTo>
                    <a:pt x="580" y="2512"/>
                    <a:pt x="489" y="2493"/>
                    <a:pt x="401" y="2462"/>
                  </a:cubicBezTo>
                  <a:cubicBezTo>
                    <a:pt x="235" y="2407"/>
                    <a:pt x="174" y="2365"/>
                    <a:pt x="87" y="2341"/>
                  </a:cubicBezTo>
                  <a:cubicBezTo>
                    <a:pt x="81" y="2339"/>
                    <a:pt x="75" y="2338"/>
                    <a:pt x="69" y="2338"/>
                  </a:cubicBezTo>
                  <a:cubicBezTo>
                    <a:pt x="1" y="2338"/>
                    <a:pt x="4" y="2471"/>
                    <a:pt x="80" y="2525"/>
                  </a:cubicBezTo>
                  <a:cubicBezTo>
                    <a:pt x="167" y="2586"/>
                    <a:pt x="261" y="2633"/>
                    <a:pt x="361" y="2668"/>
                  </a:cubicBezTo>
                  <a:cubicBezTo>
                    <a:pt x="472" y="2706"/>
                    <a:pt x="663" y="2754"/>
                    <a:pt x="663" y="2754"/>
                  </a:cubicBezTo>
                  <a:cubicBezTo>
                    <a:pt x="657" y="2755"/>
                    <a:pt x="651" y="2755"/>
                    <a:pt x="646" y="2755"/>
                  </a:cubicBezTo>
                  <a:cubicBezTo>
                    <a:pt x="462" y="2755"/>
                    <a:pt x="329" y="2699"/>
                    <a:pt x="245" y="2674"/>
                  </a:cubicBezTo>
                  <a:cubicBezTo>
                    <a:pt x="219" y="2665"/>
                    <a:pt x="196" y="2661"/>
                    <a:pt x="176" y="2661"/>
                  </a:cubicBezTo>
                  <a:cubicBezTo>
                    <a:pt x="134" y="2661"/>
                    <a:pt x="112" y="2681"/>
                    <a:pt x="112" y="2718"/>
                  </a:cubicBezTo>
                  <a:cubicBezTo>
                    <a:pt x="112" y="2761"/>
                    <a:pt x="163" y="2818"/>
                    <a:pt x="343" y="2897"/>
                  </a:cubicBezTo>
                  <a:cubicBezTo>
                    <a:pt x="474" y="2954"/>
                    <a:pt x="657" y="2983"/>
                    <a:pt x="837" y="2983"/>
                  </a:cubicBezTo>
                  <a:cubicBezTo>
                    <a:pt x="902" y="2983"/>
                    <a:pt x="967" y="2979"/>
                    <a:pt x="1029" y="2972"/>
                  </a:cubicBezTo>
                  <a:cubicBezTo>
                    <a:pt x="1260" y="2945"/>
                    <a:pt x="1351" y="2915"/>
                    <a:pt x="1473" y="2915"/>
                  </a:cubicBezTo>
                  <a:cubicBezTo>
                    <a:pt x="1586" y="2915"/>
                    <a:pt x="1694" y="2916"/>
                    <a:pt x="1799" y="2916"/>
                  </a:cubicBezTo>
                  <a:cubicBezTo>
                    <a:pt x="2111" y="2916"/>
                    <a:pt x="2401" y="2910"/>
                    <a:pt x="2746" y="2862"/>
                  </a:cubicBezTo>
                  <a:cubicBezTo>
                    <a:pt x="3028" y="2823"/>
                    <a:pt x="3400" y="2698"/>
                    <a:pt x="3660" y="2525"/>
                  </a:cubicBezTo>
                  <a:cubicBezTo>
                    <a:pt x="4066" y="2256"/>
                    <a:pt x="4366" y="1641"/>
                    <a:pt x="4481" y="1182"/>
                  </a:cubicBezTo>
                  <a:cubicBezTo>
                    <a:pt x="4628" y="590"/>
                    <a:pt x="4517" y="176"/>
                    <a:pt x="4411" y="71"/>
                  </a:cubicBezTo>
                  <a:cubicBezTo>
                    <a:pt x="4365" y="25"/>
                    <a:pt x="4305" y="1"/>
                    <a:pt x="4241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2236575" y="934325"/>
              <a:ext cx="25250" cy="42125"/>
            </a:xfrm>
            <a:custGeom>
              <a:avLst/>
              <a:gdLst/>
              <a:ahLst/>
              <a:cxnLst/>
              <a:rect l="l" t="t" r="r" b="b"/>
              <a:pathLst>
                <a:path w="1010" h="1685" extrusionOk="0">
                  <a:moveTo>
                    <a:pt x="613" y="0"/>
                  </a:moveTo>
                  <a:cubicBezTo>
                    <a:pt x="379" y="0"/>
                    <a:pt x="293" y="269"/>
                    <a:pt x="244" y="450"/>
                  </a:cubicBezTo>
                  <a:cubicBezTo>
                    <a:pt x="191" y="649"/>
                    <a:pt x="0" y="1409"/>
                    <a:pt x="0" y="1409"/>
                  </a:cubicBezTo>
                  <a:cubicBezTo>
                    <a:pt x="292" y="1662"/>
                    <a:pt x="827" y="1684"/>
                    <a:pt x="827" y="1684"/>
                  </a:cubicBezTo>
                  <a:cubicBezTo>
                    <a:pt x="827" y="1684"/>
                    <a:pt x="939" y="1299"/>
                    <a:pt x="961" y="1127"/>
                  </a:cubicBezTo>
                  <a:cubicBezTo>
                    <a:pt x="995" y="848"/>
                    <a:pt x="1009" y="497"/>
                    <a:pt x="961" y="318"/>
                  </a:cubicBezTo>
                  <a:cubicBezTo>
                    <a:pt x="913" y="140"/>
                    <a:pt x="798" y="31"/>
                    <a:pt x="685" y="8"/>
                  </a:cubicBezTo>
                  <a:cubicBezTo>
                    <a:pt x="659" y="3"/>
                    <a:pt x="635" y="0"/>
                    <a:pt x="613" y="0"/>
                  </a:cubicBezTo>
                  <a:close/>
                </a:path>
              </a:pathLst>
            </a:custGeom>
            <a:solidFill>
              <a:srgbClr val="E97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2219125" y="949000"/>
              <a:ext cx="132825" cy="136725"/>
            </a:xfrm>
            <a:custGeom>
              <a:avLst/>
              <a:gdLst/>
              <a:ahLst/>
              <a:cxnLst/>
              <a:rect l="l" t="t" r="r" b="b"/>
              <a:pathLst>
                <a:path w="5313" h="5469" extrusionOk="0">
                  <a:moveTo>
                    <a:pt x="4352" y="1518"/>
                  </a:moveTo>
                  <a:cubicBezTo>
                    <a:pt x="4356" y="1547"/>
                    <a:pt x="4354" y="1577"/>
                    <a:pt x="4350" y="1606"/>
                  </a:cubicBezTo>
                  <a:lnTo>
                    <a:pt x="4277" y="2043"/>
                  </a:lnTo>
                  <a:lnTo>
                    <a:pt x="3114" y="2716"/>
                  </a:lnTo>
                  <a:cubicBezTo>
                    <a:pt x="3125" y="2661"/>
                    <a:pt x="3133" y="2599"/>
                    <a:pt x="3144" y="2535"/>
                  </a:cubicBezTo>
                  <a:cubicBezTo>
                    <a:pt x="3184" y="2294"/>
                    <a:pt x="3472" y="1950"/>
                    <a:pt x="3786" y="1768"/>
                  </a:cubicBezTo>
                  <a:lnTo>
                    <a:pt x="4037" y="1624"/>
                  </a:lnTo>
                  <a:cubicBezTo>
                    <a:pt x="4160" y="1556"/>
                    <a:pt x="4269" y="1521"/>
                    <a:pt x="4352" y="1518"/>
                  </a:cubicBezTo>
                  <a:close/>
                  <a:moveTo>
                    <a:pt x="4894" y="0"/>
                  </a:moveTo>
                  <a:cubicBezTo>
                    <a:pt x="4781" y="0"/>
                    <a:pt x="4644" y="40"/>
                    <a:pt x="4491" y="126"/>
                  </a:cubicBezTo>
                  <a:lnTo>
                    <a:pt x="3639" y="601"/>
                  </a:lnTo>
                  <a:cubicBezTo>
                    <a:pt x="3109" y="898"/>
                    <a:pt x="2575" y="1619"/>
                    <a:pt x="2446" y="2213"/>
                  </a:cubicBezTo>
                  <a:lnTo>
                    <a:pt x="2018" y="4188"/>
                  </a:lnTo>
                  <a:cubicBezTo>
                    <a:pt x="1907" y="4697"/>
                    <a:pt x="1524" y="5038"/>
                    <a:pt x="1107" y="5038"/>
                  </a:cubicBezTo>
                  <a:cubicBezTo>
                    <a:pt x="1036" y="5038"/>
                    <a:pt x="964" y="5028"/>
                    <a:pt x="893" y="5008"/>
                  </a:cubicBezTo>
                  <a:lnTo>
                    <a:pt x="1" y="4751"/>
                  </a:lnTo>
                  <a:lnTo>
                    <a:pt x="1" y="4751"/>
                  </a:lnTo>
                  <a:cubicBezTo>
                    <a:pt x="48" y="4777"/>
                    <a:pt x="428" y="4998"/>
                    <a:pt x="893" y="5263"/>
                  </a:cubicBezTo>
                  <a:cubicBezTo>
                    <a:pt x="1129" y="5401"/>
                    <a:pt x="1441" y="5469"/>
                    <a:pt x="1761" y="5469"/>
                  </a:cubicBezTo>
                  <a:cubicBezTo>
                    <a:pt x="2108" y="5469"/>
                    <a:pt x="2464" y="5389"/>
                    <a:pt x="2738" y="5231"/>
                  </a:cubicBezTo>
                  <a:lnTo>
                    <a:pt x="3512" y="4782"/>
                  </a:lnTo>
                  <a:cubicBezTo>
                    <a:pt x="4040" y="4479"/>
                    <a:pt x="4568" y="3750"/>
                    <a:pt x="4694" y="3157"/>
                  </a:cubicBezTo>
                  <a:lnTo>
                    <a:pt x="5223" y="667"/>
                  </a:lnTo>
                  <a:cubicBezTo>
                    <a:pt x="5312" y="244"/>
                    <a:pt x="5172" y="0"/>
                    <a:pt x="489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2295900" y="986925"/>
              <a:ext cx="37225" cy="36450"/>
            </a:xfrm>
            <a:custGeom>
              <a:avLst/>
              <a:gdLst/>
              <a:ahLst/>
              <a:cxnLst/>
              <a:rect l="l" t="t" r="r" b="b"/>
              <a:pathLst>
                <a:path w="1489" h="1458" extrusionOk="0">
                  <a:moveTo>
                    <a:pt x="1301" y="0"/>
                  </a:moveTo>
                  <a:cubicBezTo>
                    <a:pt x="1295" y="0"/>
                    <a:pt x="1288" y="1"/>
                    <a:pt x="1281" y="1"/>
                  </a:cubicBezTo>
                  <a:cubicBezTo>
                    <a:pt x="1285" y="30"/>
                    <a:pt x="1283" y="60"/>
                    <a:pt x="1279" y="89"/>
                  </a:cubicBezTo>
                  <a:lnTo>
                    <a:pt x="1206" y="526"/>
                  </a:lnTo>
                  <a:lnTo>
                    <a:pt x="43" y="1199"/>
                  </a:lnTo>
                  <a:cubicBezTo>
                    <a:pt x="19" y="1351"/>
                    <a:pt x="1" y="1458"/>
                    <a:pt x="1" y="1458"/>
                  </a:cubicBezTo>
                  <a:lnTo>
                    <a:pt x="1393" y="651"/>
                  </a:lnTo>
                  <a:lnTo>
                    <a:pt x="1466" y="215"/>
                  </a:lnTo>
                  <a:cubicBezTo>
                    <a:pt x="1489" y="75"/>
                    <a:pt x="1422" y="0"/>
                    <a:pt x="130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204875" y="1084250"/>
              <a:ext cx="117925" cy="38225"/>
            </a:xfrm>
            <a:custGeom>
              <a:avLst/>
              <a:gdLst/>
              <a:ahLst/>
              <a:cxnLst/>
              <a:rect l="l" t="t" r="r" b="b"/>
              <a:pathLst>
                <a:path w="4717" h="1529" extrusionOk="0">
                  <a:moveTo>
                    <a:pt x="4591" y="0"/>
                  </a:moveTo>
                  <a:cubicBezTo>
                    <a:pt x="4571" y="0"/>
                    <a:pt x="4552" y="5"/>
                    <a:pt x="4534" y="16"/>
                  </a:cubicBezTo>
                  <a:lnTo>
                    <a:pt x="2356" y="1275"/>
                  </a:lnTo>
                  <a:lnTo>
                    <a:pt x="178" y="16"/>
                  </a:lnTo>
                  <a:cubicBezTo>
                    <a:pt x="161" y="8"/>
                    <a:pt x="144" y="3"/>
                    <a:pt x="126" y="3"/>
                  </a:cubicBezTo>
                  <a:cubicBezTo>
                    <a:pt x="88" y="3"/>
                    <a:pt x="51" y="23"/>
                    <a:pt x="30" y="59"/>
                  </a:cubicBezTo>
                  <a:cubicBezTo>
                    <a:pt x="0" y="110"/>
                    <a:pt x="17" y="176"/>
                    <a:pt x="68" y="207"/>
                  </a:cubicBezTo>
                  <a:lnTo>
                    <a:pt x="2356" y="1528"/>
                  </a:lnTo>
                  <a:lnTo>
                    <a:pt x="4643" y="207"/>
                  </a:lnTo>
                  <a:cubicBezTo>
                    <a:pt x="4698" y="178"/>
                    <a:pt x="4717" y="109"/>
                    <a:pt x="4687" y="55"/>
                  </a:cubicBezTo>
                  <a:cubicBezTo>
                    <a:pt x="4666" y="20"/>
                    <a:pt x="4629" y="0"/>
                    <a:pt x="459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1994125" y="1209825"/>
              <a:ext cx="17625" cy="19425"/>
            </a:xfrm>
            <a:custGeom>
              <a:avLst/>
              <a:gdLst/>
              <a:ahLst/>
              <a:cxnLst/>
              <a:rect l="l" t="t" r="r" b="b"/>
              <a:pathLst>
                <a:path w="705" h="777" extrusionOk="0">
                  <a:moveTo>
                    <a:pt x="509" y="0"/>
                  </a:moveTo>
                  <a:cubicBezTo>
                    <a:pt x="492" y="0"/>
                    <a:pt x="473" y="8"/>
                    <a:pt x="453" y="24"/>
                  </a:cubicBezTo>
                  <a:cubicBezTo>
                    <a:pt x="277" y="167"/>
                    <a:pt x="1" y="743"/>
                    <a:pt x="1" y="743"/>
                  </a:cubicBezTo>
                  <a:cubicBezTo>
                    <a:pt x="1" y="743"/>
                    <a:pt x="20" y="777"/>
                    <a:pt x="98" y="777"/>
                  </a:cubicBezTo>
                  <a:cubicBezTo>
                    <a:pt x="149" y="777"/>
                    <a:pt x="226" y="762"/>
                    <a:pt x="339" y="715"/>
                  </a:cubicBezTo>
                  <a:cubicBezTo>
                    <a:pt x="625" y="594"/>
                    <a:pt x="704" y="452"/>
                    <a:pt x="704" y="452"/>
                  </a:cubicBezTo>
                  <a:cubicBezTo>
                    <a:pt x="704" y="452"/>
                    <a:pt x="646" y="0"/>
                    <a:pt x="509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1986100" y="1178225"/>
              <a:ext cx="31625" cy="43925"/>
            </a:xfrm>
            <a:custGeom>
              <a:avLst/>
              <a:gdLst/>
              <a:ahLst/>
              <a:cxnLst/>
              <a:rect l="l" t="t" r="r" b="b"/>
              <a:pathLst>
                <a:path w="1265" h="1757" extrusionOk="0">
                  <a:moveTo>
                    <a:pt x="1039" y="0"/>
                  </a:moveTo>
                  <a:lnTo>
                    <a:pt x="480" y="20"/>
                  </a:lnTo>
                  <a:cubicBezTo>
                    <a:pt x="480" y="20"/>
                    <a:pt x="486" y="481"/>
                    <a:pt x="480" y="600"/>
                  </a:cubicBezTo>
                  <a:cubicBezTo>
                    <a:pt x="474" y="719"/>
                    <a:pt x="303" y="1174"/>
                    <a:pt x="237" y="1387"/>
                  </a:cubicBezTo>
                  <a:cubicBezTo>
                    <a:pt x="171" y="1599"/>
                    <a:pt x="1" y="1606"/>
                    <a:pt x="1" y="1606"/>
                  </a:cubicBezTo>
                  <a:cubicBezTo>
                    <a:pt x="1" y="1606"/>
                    <a:pt x="220" y="1756"/>
                    <a:pt x="381" y="1756"/>
                  </a:cubicBezTo>
                  <a:cubicBezTo>
                    <a:pt x="398" y="1756"/>
                    <a:pt x="414" y="1755"/>
                    <a:pt x="429" y="1751"/>
                  </a:cubicBezTo>
                  <a:cubicBezTo>
                    <a:pt x="588" y="1712"/>
                    <a:pt x="579" y="1478"/>
                    <a:pt x="751" y="1246"/>
                  </a:cubicBezTo>
                  <a:cubicBezTo>
                    <a:pt x="925" y="1011"/>
                    <a:pt x="1264" y="963"/>
                    <a:pt x="1264" y="963"/>
                  </a:cubicBezTo>
                  <a:cubicBezTo>
                    <a:pt x="1264" y="963"/>
                    <a:pt x="1255" y="853"/>
                    <a:pt x="1141" y="692"/>
                  </a:cubicBezTo>
                  <a:cubicBezTo>
                    <a:pt x="1026" y="531"/>
                    <a:pt x="1034" y="301"/>
                    <a:pt x="103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1976800" y="1197450"/>
              <a:ext cx="42900" cy="35400"/>
            </a:xfrm>
            <a:custGeom>
              <a:avLst/>
              <a:gdLst/>
              <a:ahLst/>
              <a:cxnLst/>
              <a:rect l="l" t="t" r="r" b="b"/>
              <a:pathLst>
                <a:path w="1716" h="1416" extrusionOk="0">
                  <a:moveTo>
                    <a:pt x="1431" y="1"/>
                  </a:moveTo>
                  <a:cubicBezTo>
                    <a:pt x="1426" y="1"/>
                    <a:pt x="1420" y="1"/>
                    <a:pt x="1414" y="1"/>
                  </a:cubicBezTo>
                  <a:cubicBezTo>
                    <a:pt x="1267" y="10"/>
                    <a:pt x="1040" y="175"/>
                    <a:pt x="964" y="346"/>
                  </a:cubicBezTo>
                  <a:cubicBezTo>
                    <a:pt x="889" y="518"/>
                    <a:pt x="764" y="759"/>
                    <a:pt x="667" y="812"/>
                  </a:cubicBezTo>
                  <a:cubicBezTo>
                    <a:pt x="643" y="826"/>
                    <a:pt x="613" y="831"/>
                    <a:pt x="581" y="831"/>
                  </a:cubicBezTo>
                  <a:cubicBezTo>
                    <a:pt x="486" y="831"/>
                    <a:pt x="364" y="788"/>
                    <a:pt x="256" y="787"/>
                  </a:cubicBezTo>
                  <a:cubicBezTo>
                    <a:pt x="255" y="787"/>
                    <a:pt x="253" y="787"/>
                    <a:pt x="252" y="787"/>
                  </a:cubicBezTo>
                  <a:cubicBezTo>
                    <a:pt x="109" y="787"/>
                    <a:pt x="8" y="854"/>
                    <a:pt x="0" y="959"/>
                  </a:cubicBezTo>
                  <a:lnTo>
                    <a:pt x="605" y="1245"/>
                  </a:lnTo>
                  <a:cubicBezTo>
                    <a:pt x="650" y="1267"/>
                    <a:pt x="693" y="1282"/>
                    <a:pt x="734" y="1282"/>
                  </a:cubicBezTo>
                  <a:cubicBezTo>
                    <a:pt x="819" y="1282"/>
                    <a:pt x="897" y="1219"/>
                    <a:pt x="971" y="1024"/>
                  </a:cubicBezTo>
                  <a:cubicBezTo>
                    <a:pt x="1048" y="822"/>
                    <a:pt x="1091" y="682"/>
                    <a:pt x="1140" y="682"/>
                  </a:cubicBezTo>
                  <a:cubicBezTo>
                    <a:pt x="1161" y="682"/>
                    <a:pt x="1183" y="708"/>
                    <a:pt x="1209" y="767"/>
                  </a:cubicBezTo>
                  <a:cubicBezTo>
                    <a:pt x="1296" y="964"/>
                    <a:pt x="1332" y="1408"/>
                    <a:pt x="1332" y="1408"/>
                  </a:cubicBezTo>
                  <a:cubicBezTo>
                    <a:pt x="1332" y="1408"/>
                    <a:pt x="1354" y="1416"/>
                    <a:pt x="1383" y="1416"/>
                  </a:cubicBezTo>
                  <a:cubicBezTo>
                    <a:pt x="1422" y="1416"/>
                    <a:pt x="1475" y="1402"/>
                    <a:pt x="1508" y="1334"/>
                  </a:cubicBezTo>
                  <a:cubicBezTo>
                    <a:pt x="1506" y="1205"/>
                    <a:pt x="1513" y="1076"/>
                    <a:pt x="1529" y="947"/>
                  </a:cubicBezTo>
                  <a:cubicBezTo>
                    <a:pt x="1554" y="770"/>
                    <a:pt x="1716" y="545"/>
                    <a:pt x="1704" y="332"/>
                  </a:cubicBezTo>
                  <a:cubicBezTo>
                    <a:pt x="1691" y="125"/>
                    <a:pt x="1583" y="1"/>
                    <a:pt x="14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1989700" y="1113925"/>
              <a:ext cx="31975" cy="81125"/>
            </a:xfrm>
            <a:custGeom>
              <a:avLst/>
              <a:gdLst/>
              <a:ahLst/>
              <a:cxnLst/>
              <a:rect l="l" t="t" r="r" b="b"/>
              <a:pathLst>
                <a:path w="1279" h="3245" extrusionOk="0">
                  <a:moveTo>
                    <a:pt x="0" y="1"/>
                  </a:moveTo>
                  <a:cubicBezTo>
                    <a:pt x="47" y="484"/>
                    <a:pt x="336" y="3171"/>
                    <a:pt x="336" y="3171"/>
                  </a:cubicBezTo>
                  <a:cubicBezTo>
                    <a:pt x="425" y="3226"/>
                    <a:pt x="520" y="3245"/>
                    <a:pt x="608" y="3245"/>
                  </a:cubicBezTo>
                  <a:cubicBezTo>
                    <a:pt x="792" y="3245"/>
                    <a:pt x="944" y="3164"/>
                    <a:pt x="944" y="3164"/>
                  </a:cubicBezTo>
                  <a:cubicBezTo>
                    <a:pt x="909" y="2536"/>
                    <a:pt x="1278" y="1152"/>
                    <a:pt x="1073" y="616"/>
                  </a:cubicBezTo>
                  <a:cubicBezTo>
                    <a:pt x="1078" y="443"/>
                    <a:pt x="907" y="89"/>
                    <a:pt x="907" y="89"/>
                  </a:cubicBezTo>
                  <a:lnTo>
                    <a:pt x="17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1988625" y="1098125"/>
              <a:ext cx="88575" cy="59800"/>
            </a:xfrm>
            <a:custGeom>
              <a:avLst/>
              <a:gdLst/>
              <a:ahLst/>
              <a:cxnLst/>
              <a:rect l="l" t="t" r="r" b="b"/>
              <a:pathLst>
                <a:path w="3543" h="2392" extrusionOk="0">
                  <a:moveTo>
                    <a:pt x="698" y="0"/>
                  </a:moveTo>
                  <a:cubicBezTo>
                    <a:pt x="343" y="0"/>
                    <a:pt x="0" y="204"/>
                    <a:pt x="43" y="634"/>
                  </a:cubicBezTo>
                  <a:lnTo>
                    <a:pt x="655" y="968"/>
                  </a:lnTo>
                  <a:lnTo>
                    <a:pt x="2950" y="2362"/>
                  </a:lnTo>
                  <a:cubicBezTo>
                    <a:pt x="2988" y="2382"/>
                    <a:pt x="3023" y="2392"/>
                    <a:pt x="3056" y="2392"/>
                  </a:cubicBezTo>
                  <a:cubicBezTo>
                    <a:pt x="3463" y="2392"/>
                    <a:pt x="3543" y="968"/>
                    <a:pt x="3543" y="968"/>
                  </a:cubicBezTo>
                  <a:cubicBezTo>
                    <a:pt x="3543" y="968"/>
                    <a:pt x="1322" y="149"/>
                    <a:pt x="970" y="41"/>
                  </a:cubicBezTo>
                  <a:cubicBezTo>
                    <a:pt x="883" y="14"/>
                    <a:pt x="790" y="0"/>
                    <a:pt x="698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2059975" y="1180975"/>
              <a:ext cx="5525" cy="108700"/>
            </a:xfrm>
            <a:custGeom>
              <a:avLst/>
              <a:gdLst/>
              <a:ahLst/>
              <a:cxnLst/>
              <a:rect l="l" t="t" r="r" b="b"/>
              <a:pathLst>
                <a:path w="221" h="4348" extrusionOk="0">
                  <a:moveTo>
                    <a:pt x="111" y="0"/>
                  </a:moveTo>
                  <a:cubicBezTo>
                    <a:pt x="50" y="0"/>
                    <a:pt x="1" y="50"/>
                    <a:pt x="1" y="110"/>
                  </a:cubicBezTo>
                  <a:lnTo>
                    <a:pt x="1" y="4237"/>
                  </a:lnTo>
                  <a:cubicBezTo>
                    <a:pt x="1" y="4298"/>
                    <a:pt x="50" y="4348"/>
                    <a:pt x="111" y="4348"/>
                  </a:cubicBezTo>
                  <a:cubicBezTo>
                    <a:pt x="172" y="4348"/>
                    <a:pt x="220" y="4298"/>
                    <a:pt x="220" y="4237"/>
                  </a:cubicBezTo>
                  <a:lnTo>
                    <a:pt x="220" y="110"/>
                  </a:lnTo>
                  <a:cubicBezTo>
                    <a:pt x="220" y="50"/>
                    <a:pt x="172" y="0"/>
                    <a:pt x="11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1992675" y="1155150"/>
              <a:ext cx="28550" cy="95825"/>
            </a:xfrm>
            <a:custGeom>
              <a:avLst/>
              <a:gdLst/>
              <a:ahLst/>
              <a:cxnLst/>
              <a:rect l="l" t="t" r="r" b="b"/>
              <a:pathLst>
                <a:path w="1142" h="3833" extrusionOk="0">
                  <a:moveTo>
                    <a:pt x="1020" y="1"/>
                  </a:moveTo>
                  <a:cubicBezTo>
                    <a:pt x="970" y="1"/>
                    <a:pt x="924" y="35"/>
                    <a:pt x="913" y="86"/>
                  </a:cubicBezTo>
                  <a:lnTo>
                    <a:pt x="15" y="3696"/>
                  </a:lnTo>
                  <a:cubicBezTo>
                    <a:pt x="1" y="3755"/>
                    <a:pt x="37" y="3814"/>
                    <a:pt x="96" y="3829"/>
                  </a:cubicBezTo>
                  <a:cubicBezTo>
                    <a:pt x="105" y="3831"/>
                    <a:pt x="113" y="3832"/>
                    <a:pt x="123" y="3832"/>
                  </a:cubicBezTo>
                  <a:cubicBezTo>
                    <a:pt x="173" y="3832"/>
                    <a:pt x="217" y="3799"/>
                    <a:pt x="229" y="3749"/>
                  </a:cubicBezTo>
                  <a:lnTo>
                    <a:pt x="1127" y="139"/>
                  </a:lnTo>
                  <a:cubicBezTo>
                    <a:pt x="1141" y="79"/>
                    <a:pt x="1106" y="18"/>
                    <a:pt x="1046" y="4"/>
                  </a:cubicBezTo>
                  <a:cubicBezTo>
                    <a:pt x="1037" y="2"/>
                    <a:pt x="1028" y="1"/>
                    <a:pt x="1020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2104300" y="1155175"/>
              <a:ext cx="28500" cy="95800"/>
            </a:xfrm>
            <a:custGeom>
              <a:avLst/>
              <a:gdLst/>
              <a:ahLst/>
              <a:cxnLst/>
              <a:rect l="l" t="t" r="r" b="b"/>
              <a:pathLst>
                <a:path w="1140" h="3832" extrusionOk="0">
                  <a:moveTo>
                    <a:pt x="121" y="1"/>
                  </a:moveTo>
                  <a:cubicBezTo>
                    <a:pt x="112" y="1"/>
                    <a:pt x="103" y="2"/>
                    <a:pt x="94" y="4"/>
                  </a:cubicBezTo>
                  <a:cubicBezTo>
                    <a:pt x="35" y="19"/>
                    <a:pt x="0" y="79"/>
                    <a:pt x="15" y="138"/>
                  </a:cubicBezTo>
                  <a:lnTo>
                    <a:pt x="911" y="3748"/>
                  </a:lnTo>
                  <a:cubicBezTo>
                    <a:pt x="923" y="3798"/>
                    <a:pt x="968" y="3831"/>
                    <a:pt x="1019" y="3831"/>
                  </a:cubicBezTo>
                  <a:cubicBezTo>
                    <a:pt x="1027" y="3831"/>
                    <a:pt x="1036" y="3830"/>
                    <a:pt x="1045" y="3828"/>
                  </a:cubicBezTo>
                  <a:cubicBezTo>
                    <a:pt x="1103" y="3813"/>
                    <a:pt x="1139" y="3754"/>
                    <a:pt x="1125" y="3695"/>
                  </a:cubicBezTo>
                  <a:lnTo>
                    <a:pt x="228" y="85"/>
                  </a:lnTo>
                  <a:cubicBezTo>
                    <a:pt x="216" y="35"/>
                    <a:pt x="171" y="1"/>
                    <a:pt x="12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1979775" y="1124075"/>
              <a:ext cx="127650" cy="70150"/>
            </a:xfrm>
            <a:custGeom>
              <a:avLst/>
              <a:gdLst/>
              <a:ahLst/>
              <a:cxnLst/>
              <a:rect l="l" t="t" r="r" b="b"/>
              <a:pathLst>
                <a:path w="5106" h="2806" extrusionOk="0">
                  <a:moveTo>
                    <a:pt x="2426" y="0"/>
                  </a:moveTo>
                  <a:cubicBezTo>
                    <a:pt x="2219" y="0"/>
                    <a:pt x="2012" y="46"/>
                    <a:pt x="1854" y="137"/>
                  </a:cubicBezTo>
                  <a:lnTo>
                    <a:pt x="317" y="1025"/>
                  </a:lnTo>
                  <a:cubicBezTo>
                    <a:pt x="2" y="1207"/>
                    <a:pt x="0" y="1503"/>
                    <a:pt x="317" y="1685"/>
                  </a:cubicBezTo>
                  <a:lnTo>
                    <a:pt x="1535" y="2390"/>
                  </a:lnTo>
                  <a:cubicBezTo>
                    <a:pt x="1535" y="2390"/>
                    <a:pt x="2261" y="2806"/>
                    <a:pt x="2853" y="2806"/>
                  </a:cubicBezTo>
                  <a:cubicBezTo>
                    <a:pt x="2936" y="2806"/>
                    <a:pt x="3016" y="2798"/>
                    <a:pt x="3091" y="2779"/>
                  </a:cubicBezTo>
                  <a:cubicBezTo>
                    <a:pt x="3704" y="2630"/>
                    <a:pt x="5106" y="1354"/>
                    <a:pt x="5106" y="1354"/>
                  </a:cubicBezTo>
                  <a:lnTo>
                    <a:pt x="2996" y="137"/>
                  </a:lnTo>
                  <a:cubicBezTo>
                    <a:pt x="2839" y="46"/>
                    <a:pt x="2632" y="0"/>
                    <a:pt x="2426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2033300" y="971625"/>
              <a:ext cx="38500" cy="29475"/>
            </a:xfrm>
            <a:custGeom>
              <a:avLst/>
              <a:gdLst/>
              <a:ahLst/>
              <a:cxnLst/>
              <a:rect l="l" t="t" r="r" b="b"/>
              <a:pathLst>
                <a:path w="1540" h="1179" extrusionOk="0">
                  <a:moveTo>
                    <a:pt x="1540" y="240"/>
                  </a:moveTo>
                  <a:lnTo>
                    <a:pt x="1540" y="240"/>
                  </a:lnTo>
                  <a:cubicBezTo>
                    <a:pt x="1540" y="240"/>
                    <a:pt x="1540" y="240"/>
                    <a:pt x="1540" y="240"/>
                  </a:cubicBezTo>
                  <a:cubicBezTo>
                    <a:pt x="1540" y="240"/>
                    <a:pt x="1540" y="240"/>
                    <a:pt x="1540" y="240"/>
                  </a:cubicBezTo>
                  <a:close/>
                  <a:moveTo>
                    <a:pt x="806" y="1"/>
                  </a:moveTo>
                  <a:cubicBezTo>
                    <a:pt x="745" y="1"/>
                    <a:pt x="685" y="6"/>
                    <a:pt x="626" y="18"/>
                  </a:cubicBezTo>
                  <a:cubicBezTo>
                    <a:pt x="433" y="58"/>
                    <a:pt x="274" y="175"/>
                    <a:pt x="150" y="325"/>
                  </a:cubicBezTo>
                  <a:cubicBezTo>
                    <a:pt x="90" y="395"/>
                    <a:pt x="0" y="613"/>
                    <a:pt x="46" y="887"/>
                  </a:cubicBezTo>
                  <a:cubicBezTo>
                    <a:pt x="70" y="1023"/>
                    <a:pt x="168" y="1154"/>
                    <a:pt x="303" y="1175"/>
                  </a:cubicBezTo>
                  <a:cubicBezTo>
                    <a:pt x="317" y="1178"/>
                    <a:pt x="331" y="1179"/>
                    <a:pt x="345" y="1179"/>
                  </a:cubicBezTo>
                  <a:cubicBezTo>
                    <a:pt x="414" y="1179"/>
                    <a:pt x="485" y="1154"/>
                    <a:pt x="545" y="1124"/>
                  </a:cubicBezTo>
                  <a:cubicBezTo>
                    <a:pt x="605" y="1093"/>
                    <a:pt x="649" y="1035"/>
                    <a:pt x="701" y="993"/>
                  </a:cubicBezTo>
                  <a:cubicBezTo>
                    <a:pt x="804" y="911"/>
                    <a:pt x="903" y="825"/>
                    <a:pt x="1001" y="739"/>
                  </a:cubicBezTo>
                  <a:cubicBezTo>
                    <a:pt x="1163" y="595"/>
                    <a:pt x="1322" y="449"/>
                    <a:pt x="1478" y="298"/>
                  </a:cubicBezTo>
                  <a:cubicBezTo>
                    <a:pt x="1482" y="296"/>
                    <a:pt x="1535" y="240"/>
                    <a:pt x="1539" y="240"/>
                  </a:cubicBezTo>
                  <a:cubicBezTo>
                    <a:pt x="1539" y="240"/>
                    <a:pt x="1540" y="240"/>
                    <a:pt x="1540" y="240"/>
                  </a:cubicBezTo>
                  <a:lnTo>
                    <a:pt x="1540" y="240"/>
                  </a:lnTo>
                  <a:cubicBezTo>
                    <a:pt x="1333" y="101"/>
                    <a:pt x="1064" y="1"/>
                    <a:pt x="806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1960450" y="1224125"/>
              <a:ext cx="17625" cy="19425"/>
            </a:xfrm>
            <a:custGeom>
              <a:avLst/>
              <a:gdLst/>
              <a:ahLst/>
              <a:cxnLst/>
              <a:rect l="l" t="t" r="r" b="b"/>
              <a:pathLst>
                <a:path w="705" h="777" extrusionOk="0">
                  <a:moveTo>
                    <a:pt x="509" y="1"/>
                  </a:moveTo>
                  <a:cubicBezTo>
                    <a:pt x="492" y="1"/>
                    <a:pt x="473" y="8"/>
                    <a:pt x="454" y="24"/>
                  </a:cubicBezTo>
                  <a:cubicBezTo>
                    <a:pt x="276" y="167"/>
                    <a:pt x="0" y="743"/>
                    <a:pt x="0" y="743"/>
                  </a:cubicBezTo>
                  <a:cubicBezTo>
                    <a:pt x="0" y="743"/>
                    <a:pt x="20" y="777"/>
                    <a:pt x="98" y="777"/>
                  </a:cubicBezTo>
                  <a:cubicBezTo>
                    <a:pt x="150" y="777"/>
                    <a:pt x="226" y="763"/>
                    <a:pt x="338" y="715"/>
                  </a:cubicBezTo>
                  <a:cubicBezTo>
                    <a:pt x="624" y="596"/>
                    <a:pt x="705" y="453"/>
                    <a:pt x="705" y="453"/>
                  </a:cubicBezTo>
                  <a:cubicBezTo>
                    <a:pt x="705" y="453"/>
                    <a:pt x="646" y="1"/>
                    <a:pt x="50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952450" y="1192525"/>
              <a:ext cx="31600" cy="43950"/>
            </a:xfrm>
            <a:custGeom>
              <a:avLst/>
              <a:gdLst/>
              <a:ahLst/>
              <a:cxnLst/>
              <a:rect l="l" t="t" r="r" b="b"/>
              <a:pathLst>
                <a:path w="1264" h="1758" extrusionOk="0">
                  <a:moveTo>
                    <a:pt x="1038" y="0"/>
                  </a:moveTo>
                  <a:lnTo>
                    <a:pt x="478" y="21"/>
                  </a:lnTo>
                  <a:cubicBezTo>
                    <a:pt x="478" y="21"/>
                    <a:pt x="484" y="482"/>
                    <a:pt x="478" y="601"/>
                  </a:cubicBezTo>
                  <a:cubicBezTo>
                    <a:pt x="472" y="721"/>
                    <a:pt x="302" y="1174"/>
                    <a:pt x="236" y="1387"/>
                  </a:cubicBezTo>
                  <a:cubicBezTo>
                    <a:pt x="169" y="1600"/>
                    <a:pt x="0" y="1606"/>
                    <a:pt x="0" y="1606"/>
                  </a:cubicBezTo>
                  <a:cubicBezTo>
                    <a:pt x="0" y="1606"/>
                    <a:pt x="219" y="1758"/>
                    <a:pt x="379" y="1758"/>
                  </a:cubicBezTo>
                  <a:cubicBezTo>
                    <a:pt x="396" y="1758"/>
                    <a:pt x="412" y="1756"/>
                    <a:pt x="427" y="1752"/>
                  </a:cubicBezTo>
                  <a:cubicBezTo>
                    <a:pt x="588" y="1714"/>
                    <a:pt x="577" y="1480"/>
                    <a:pt x="751" y="1245"/>
                  </a:cubicBezTo>
                  <a:cubicBezTo>
                    <a:pt x="923" y="1011"/>
                    <a:pt x="1264" y="964"/>
                    <a:pt x="1264" y="964"/>
                  </a:cubicBezTo>
                  <a:cubicBezTo>
                    <a:pt x="1264" y="964"/>
                    <a:pt x="1254" y="853"/>
                    <a:pt x="1139" y="693"/>
                  </a:cubicBezTo>
                  <a:cubicBezTo>
                    <a:pt x="1025" y="531"/>
                    <a:pt x="1033" y="301"/>
                    <a:pt x="10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943100" y="1211750"/>
              <a:ext cx="42925" cy="35450"/>
            </a:xfrm>
            <a:custGeom>
              <a:avLst/>
              <a:gdLst/>
              <a:ahLst/>
              <a:cxnLst/>
              <a:rect l="l" t="t" r="r" b="b"/>
              <a:pathLst>
                <a:path w="1717" h="1418" extrusionOk="0">
                  <a:moveTo>
                    <a:pt x="1431" y="1"/>
                  </a:moveTo>
                  <a:cubicBezTo>
                    <a:pt x="1426" y="1"/>
                    <a:pt x="1420" y="1"/>
                    <a:pt x="1414" y="1"/>
                  </a:cubicBezTo>
                  <a:cubicBezTo>
                    <a:pt x="1267" y="11"/>
                    <a:pt x="1040" y="176"/>
                    <a:pt x="964" y="347"/>
                  </a:cubicBezTo>
                  <a:cubicBezTo>
                    <a:pt x="889" y="519"/>
                    <a:pt x="764" y="759"/>
                    <a:pt x="669" y="813"/>
                  </a:cubicBezTo>
                  <a:cubicBezTo>
                    <a:pt x="644" y="827"/>
                    <a:pt x="615" y="832"/>
                    <a:pt x="583" y="832"/>
                  </a:cubicBezTo>
                  <a:cubicBezTo>
                    <a:pt x="488" y="832"/>
                    <a:pt x="365" y="787"/>
                    <a:pt x="257" y="787"/>
                  </a:cubicBezTo>
                  <a:cubicBezTo>
                    <a:pt x="111" y="787"/>
                    <a:pt x="9" y="854"/>
                    <a:pt x="0" y="959"/>
                  </a:cubicBezTo>
                  <a:lnTo>
                    <a:pt x="605" y="1246"/>
                  </a:lnTo>
                  <a:cubicBezTo>
                    <a:pt x="650" y="1268"/>
                    <a:pt x="693" y="1282"/>
                    <a:pt x="735" y="1282"/>
                  </a:cubicBezTo>
                  <a:cubicBezTo>
                    <a:pt x="820" y="1282"/>
                    <a:pt x="897" y="1220"/>
                    <a:pt x="972" y="1024"/>
                  </a:cubicBezTo>
                  <a:cubicBezTo>
                    <a:pt x="1048" y="823"/>
                    <a:pt x="1091" y="682"/>
                    <a:pt x="1140" y="682"/>
                  </a:cubicBezTo>
                  <a:cubicBezTo>
                    <a:pt x="1161" y="682"/>
                    <a:pt x="1183" y="709"/>
                    <a:pt x="1209" y="768"/>
                  </a:cubicBezTo>
                  <a:cubicBezTo>
                    <a:pt x="1296" y="965"/>
                    <a:pt x="1332" y="1409"/>
                    <a:pt x="1332" y="1409"/>
                  </a:cubicBezTo>
                  <a:cubicBezTo>
                    <a:pt x="1332" y="1409"/>
                    <a:pt x="1354" y="1417"/>
                    <a:pt x="1383" y="1417"/>
                  </a:cubicBezTo>
                  <a:cubicBezTo>
                    <a:pt x="1423" y="1417"/>
                    <a:pt x="1476" y="1403"/>
                    <a:pt x="1508" y="1336"/>
                  </a:cubicBezTo>
                  <a:cubicBezTo>
                    <a:pt x="1506" y="1206"/>
                    <a:pt x="1513" y="1077"/>
                    <a:pt x="1529" y="948"/>
                  </a:cubicBezTo>
                  <a:cubicBezTo>
                    <a:pt x="1554" y="771"/>
                    <a:pt x="1716" y="546"/>
                    <a:pt x="1704" y="332"/>
                  </a:cubicBezTo>
                  <a:cubicBezTo>
                    <a:pt x="1692" y="126"/>
                    <a:pt x="1583" y="1"/>
                    <a:pt x="14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955300" y="1112650"/>
              <a:ext cx="153375" cy="97250"/>
            </a:xfrm>
            <a:custGeom>
              <a:avLst/>
              <a:gdLst/>
              <a:ahLst/>
              <a:cxnLst/>
              <a:rect l="l" t="t" r="r" b="b"/>
              <a:pathLst>
                <a:path w="6135" h="3890" extrusionOk="0">
                  <a:moveTo>
                    <a:pt x="757" y="0"/>
                  </a:moveTo>
                  <a:cubicBezTo>
                    <a:pt x="402" y="0"/>
                    <a:pt x="1" y="261"/>
                    <a:pt x="44" y="707"/>
                  </a:cubicBezTo>
                  <a:cubicBezTo>
                    <a:pt x="93" y="1189"/>
                    <a:pt x="365" y="3828"/>
                    <a:pt x="365" y="3828"/>
                  </a:cubicBezTo>
                  <a:cubicBezTo>
                    <a:pt x="454" y="3873"/>
                    <a:pt x="540" y="3890"/>
                    <a:pt x="618" y="3890"/>
                  </a:cubicBezTo>
                  <a:cubicBezTo>
                    <a:pt x="822" y="3890"/>
                    <a:pt x="969" y="3777"/>
                    <a:pt x="969" y="3777"/>
                  </a:cubicBezTo>
                  <a:cubicBezTo>
                    <a:pt x="1063" y="2512"/>
                    <a:pt x="1300" y="1635"/>
                    <a:pt x="1104" y="1314"/>
                  </a:cubicBezTo>
                  <a:cubicBezTo>
                    <a:pt x="1104" y="1309"/>
                    <a:pt x="1104" y="1304"/>
                    <a:pt x="1104" y="1299"/>
                  </a:cubicBezTo>
                  <a:lnTo>
                    <a:pt x="1104" y="1299"/>
                  </a:lnTo>
                  <a:lnTo>
                    <a:pt x="2851" y="2300"/>
                  </a:lnTo>
                  <a:cubicBezTo>
                    <a:pt x="3137" y="2454"/>
                    <a:pt x="3492" y="2549"/>
                    <a:pt x="3866" y="2549"/>
                  </a:cubicBezTo>
                  <a:cubicBezTo>
                    <a:pt x="4145" y="2549"/>
                    <a:pt x="4435" y="2496"/>
                    <a:pt x="4713" y="2374"/>
                  </a:cubicBezTo>
                  <a:cubicBezTo>
                    <a:pt x="5362" y="2089"/>
                    <a:pt x="6134" y="1438"/>
                    <a:pt x="5808" y="511"/>
                  </a:cubicBezTo>
                  <a:lnTo>
                    <a:pt x="5808" y="511"/>
                  </a:lnTo>
                  <a:lnTo>
                    <a:pt x="3544" y="1041"/>
                  </a:lnTo>
                  <a:cubicBezTo>
                    <a:pt x="3544" y="1041"/>
                    <a:pt x="1321" y="163"/>
                    <a:pt x="973" y="36"/>
                  </a:cubicBezTo>
                  <a:cubicBezTo>
                    <a:pt x="907" y="12"/>
                    <a:pt x="833" y="0"/>
                    <a:pt x="75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989575" y="1107050"/>
              <a:ext cx="115250" cy="70575"/>
            </a:xfrm>
            <a:custGeom>
              <a:avLst/>
              <a:gdLst/>
              <a:ahLst/>
              <a:cxnLst/>
              <a:rect l="l" t="t" r="r" b="b"/>
              <a:pathLst>
                <a:path w="4610" h="2823" extrusionOk="0">
                  <a:moveTo>
                    <a:pt x="1963" y="1"/>
                  </a:moveTo>
                  <a:cubicBezTo>
                    <a:pt x="1963" y="1"/>
                    <a:pt x="761" y="488"/>
                    <a:pt x="381" y="826"/>
                  </a:cubicBezTo>
                  <a:cubicBezTo>
                    <a:pt x="1" y="1163"/>
                    <a:pt x="156" y="1765"/>
                    <a:pt x="156" y="1765"/>
                  </a:cubicBezTo>
                  <a:cubicBezTo>
                    <a:pt x="156" y="1765"/>
                    <a:pt x="1309" y="2525"/>
                    <a:pt x="1832" y="2711"/>
                  </a:cubicBezTo>
                  <a:cubicBezTo>
                    <a:pt x="2028" y="2780"/>
                    <a:pt x="2261" y="2822"/>
                    <a:pt x="2513" y="2822"/>
                  </a:cubicBezTo>
                  <a:cubicBezTo>
                    <a:pt x="2935" y="2822"/>
                    <a:pt x="3408" y="2705"/>
                    <a:pt x="3835" y="2403"/>
                  </a:cubicBezTo>
                  <a:cubicBezTo>
                    <a:pt x="4518" y="1923"/>
                    <a:pt x="4593" y="1520"/>
                    <a:pt x="4601" y="1256"/>
                  </a:cubicBezTo>
                  <a:cubicBezTo>
                    <a:pt x="4610" y="943"/>
                    <a:pt x="4475" y="584"/>
                    <a:pt x="4475" y="584"/>
                  </a:cubicBezTo>
                  <a:lnTo>
                    <a:pt x="1963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2037400" y="975050"/>
              <a:ext cx="49575" cy="57025"/>
            </a:xfrm>
            <a:custGeom>
              <a:avLst/>
              <a:gdLst/>
              <a:ahLst/>
              <a:cxnLst/>
              <a:rect l="l" t="t" r="r" b="b"/>
              <a:pathLst>
                <a:path w="1983" h="2281" extrusionOk="0">
                  <a:moveTo>
                    <a:pt x="942" y="0"/>
                  </a:moveTo>
                  <a:cubicBezTo>
                    <a:pt x="472" y="0"/>
                    <a:pt x="146" y="358"/>
                    <a:pt x="72" y="825"/>
                  </a:cubicBezTo>
                  <a:cubicBezTo>
                    <a:pt x="31" y="1064"/>
                    <a:pt x="0" y="1550"/>
                    <a:pt x="165" y="1931"/>
                  </a:cubicBezTo>
                  <a:cubicBezTo>
                    <a:pt x="254" y="2134"/>
                    <a:pt x="335" y="2280"/>
                    <a:pt x="511" y="2280"/>
                  </a:cubicBezTo>
                  <a:cubicBezTo>
                    <a:pt x="521" y="2280"/>
                    <a:pt x="531" y="2280"/>
                    <a:pt x="542" y="2279"/>
                  </a:cubicBezTo>
                  <a:cubicBezTo>
                    <a:pt x="675" y="2268"/>
                    <a:pt x="1220" y="2105"/>
                    <a:pt x="1397" y="1899"/>
                  </a:cubicBezTo>
                  <a:cubicBezTo>
                    <a:pt x="1429" y="1861"/>
                    <a:pt x="1484" y="1756"/>
                    <a:pt x="1484" y="1756"/>
                  </a:cubicBezTo>
                  <a:cubicBezTo>
                    <a:pt x="1827" y="1525"/>
                    <a:pt x="1983" y="1101"/>
                    <a:pt x="1872" y="703"/>
                  </a:cubicBezTo>
                  <a:cubicBezTo>
                    <a:pt x="1762" y="306"/>
                    <a:pt x="1409" y="22"/>
                    <a:pt x="997" y="2"/>
                  </a:cubicBezTo>
                  <a:cubicBezTo>
                    <a:pt x="978" y="1"/>
                    <a:pt x="960" y="0"/>
                    <a:pt x="942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2048100" y="1022475"/>
              <a:ext cx="40025" cy="29675"/>
            </a:xfrm>
            <a:custGeom>
              <a:avLst/>
              <a:gdLst/>
              <a:ahLst/>
              <a:cxnLst/>
              <a:rect l="l" t="t" r="r" b="b"/>
              <a:pathLst>
                <a:path w="1601" h="1187" extrusionOk="0">
                  <a:moveTo>
                    <a:pt x="969" y="1"/>
                  </a:moveTo>
                  <a:lnTo>
                    <a:pt x="294" y="256"/>
                  </a:lnTo>
                  <a:cubicBezTo>
                    <a:pt x="343" y="381"/>
                    <a:pt x="382" y="509"/>
                    <a:pt x="409" y="639"/>
                  </a:cubicBezTo>
                  <a:cubicBezTo>
                    <a:pt x="429" y="733"/>
                    <a:pt x="349" y="756"/>
                    <a:pt x="167" y="880"/>
                  </a:cubicBezTo>
                  <a:cubicBezTo>
                    <a:pt x="0" y="994"/>
                    <a:pt x="395" y="1186"/>
                    <a:pt x="698" y="1186"/>
                  </a:cubicBezTo>
                  <a:cubicBezTo>
                    <a:pt x="725" y="1186"/>
                    <a:pt x="751" y="1185"/>
                    <a:pt x="775" y="1182"/>
                  </a:cubicBezTo>
                  <a:cubicBezTo>
                    <a:pt x="1082" y="1143"/>
                    <a:pt x="1419" y="942"/>
                    <a:pt x="1505" y="738"/>
                  </a:cubicBezTo>
                  <a:cubicBezTo>
                    <a:pt x="1600" y="511"/>
                    <a:pt x="1479" y="496"/>
                    <a:pt x="1432" y="477"/>
                  </a:cubicBezTo>
                  <a:cubicBezTo>
                    <a:pt x="1408" y="477"/>
                    <a:pt x="1387" y="477"/>
                    <a:pt x="1367" y="477"/>
                  </a:cubicBezTo>
                  <a:cubicBezTo>
                    <a:pt x="1269" y="477"/>
                    <a:pt x="1205" y="480"/>
                    <a:pt x="1162" y="480"/>
                  </a:cubicBezTo>
                  <a:cubicBezTo>
                    <a:pt x="1069" y="480"/>
                    <a:pt x="1073" y="466"/>
                    <a:pt x="1050" y="383"/>
                  </a:cubicBezTo>
                  <a:cubicBezTo>
                    <a:pt x="1037" y="336"/>
                    <a:pt x="969" y="1"/>
                    <a:pt x="969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2026200" y="1034125"/>
              <a:ext cx="77825" cy="118775"/>
            </a:xfrm>
            <a:custGeom>
              <a:avLst/>
              <a:gdLst/>
              <a:ahLst/>
              <a:cxnLst/>
              <a:rect l="l" t="t" r="r" b="b"/>
              <a:pathLst>
                <a:path w="3113" h="4751" extrusionOk="0">
                  <a:moveTo>
                    <a:pt x="2267" y="1"/>
                  </a:moveTo>
                  <a:cubicBezTo>
                    <a:pt x="2179" y="1"/>
                    <a:pt x="2091" y="8"/>
                    <a:pt x="2042" y="11"/>
                  </a:cubicBezTo>
                  <a:cubicBezTo>
                    <a:pt x="2111" y="98"/>
                    <a:pt x="2130" y="152"/>
                    <a:pt x="1936" y="234"/>
                  </a:cubicBezTo>
                  <a:cubicBezTo>
                    <a:pt x="1831" y="279"/>
                    <a:pt x="1727" y="294"/>
                    <a:pt x="1635" y="294"/>
                  </a:cubicBezTo>
                  <a:cubicBezTo>
                    <a:pt x="1435" y="294"/>
                    <a:pt x="1288" y="224"/>
                    <a:pt x="1288" y="224"/>
                  </a:cubicBezTo>
                  <a:cubicBezTo>
                    <a:pt x="1100" y="324"/>
                    <a:pt x="919" y="432"/>
                    <a:pt x="743" y="552"/>
                  </a:cubicBezTo>
                  <a:cubicBezTo>
                    <a:pt x="144" y="967"/>
                    <a:pt x="0" y="1647"/>
                    <a:pt x="605" y="1897"/>
                  </a:cubicBezTo>
                  <a:cubicBezTo>
                    <a:pt x="641" y="2169"/>
                    <a:pt x="816" y="2528"/>
                    <a:pt x="828" y="2687"/>
                  </a:cubicBezTo>
                  <a:cubicBezTo>
                    <a:pt x="794" y="3170"/>
                    <a:pt x="657" y="3311"/>
                    <a:pt x="547" y="4409"/>
                  </a:cubicBezTo>
                  <a:cubicBezTo>
                    <a:pt x="723" y="4614"/>
                    <a:pt x="1075" y="4750"/>
                    <a:pt x="1456" y="4750"/>
                  </a:cubicBezTo>
                  <a:cubicBezTo>
                    <a:pt x="1598" y="4750"/>
                    <a:pt x="1745" y="4731"/>
                    <a:pt x="1888" y="4689"/>
                  </a:cubicBezTo>
                  <a:cubicBezTo>
                    <a:pt x="2555" y="4494"/>
                    <a:pt x="2936" y="4005"/>
                    <a:pt x="3112" y="3788"/>
                  </a:cubicBezTo>
                  <a:cubicBezTo>
                    <a:pt x="2970" y="3111"/>
                    <a:pt x="2596" y="2675"/>
                    <a:pt x="2601" y="2481"/>
                  </a:cubicBezTo>
                  <a:cubicBezTo>
                    <a:pt x="2618" y="1745"/>
                    <a:pt x="2872" y="1288"/>
                    <a:pt x="2805" y="606"/>
                  </a:cubicBezTo>
                  <a:cubicBezTo>
                    <a:pt x="2765" y="216"/>
                    <a:pt x="2607" y="114"/>
                    <a:pt x="2399" y="9"/>
                  </a:cubicBezTo>
                  <a:cubicBezTo>
                    <a:pt x="2360" y="3"/>
                    <a:pt x="2313" y="1"/>
                    <a:pt x="22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2042875" y="975050"/>
              <a:ext cx="42925" cy="49600"/>
            </a:xfrm>
            <a:custGeom>
              <a:avLst/>
              <a:gdLst/>
              <a:ahLst/>
              <a:cxnLst/>
              <a:rect l="l" t="t" r="r" b="b"/>
              <a:pathLst>
                <a:path w="1717" h="1984" extrusionOk="0">
                  <a:moveTo>
                    <a:pt x="725" y="0"/>
                  </a:moveTo>
                  <a:cubicBezTo>
                    <a:pt x="406" y="0"/>
                    <a:pt x="153" y="164"/>
                    <a:pt x="1" y="415"/>
                  </a:cubicBezTo>
                  <a:cubicBezTo>
                    <a:pt x="26" y="459"/>
                    <a:pt x="59" y="500"/>
                    <a:pt x="96" y="535"/>
                  </a:cubicBezTo>
                  <a:cubicBezTo>
                    <a:pt x="96" y="535"/>
                    <a:pt x="59" y="661"/>
                    <a:pt x="141" y="744"/>
                  </a:cubicBezTo>
                  <a:cubicBezTo>
                    <a:pt x="200" y="804"/>
                    <a:pt x="220" y="891"/>
                    <a:pt x="212" y="976"/>
                  </a:cubicBezTo>
                  <a:cubicBezTo>
                    <a:pt x="200" y="1076"/>
                    <a:pt x="200" y="1176"/>
                    <a:pt x="212" y="1277"/>
                  </a:cubicBezTo>
                  <a:cubicBezTo>
                    <a:pt x="231" y="1415"/>
                    <a:pt x="365" y="1473"/>
                    <a:pt x="365" y="1473"/>
                  </a:cubicBezTo>
                  <a:cubicBezTo>
                    <a:pt x="365" y="1473"/>
                    <a:pt x="374" y="1231"/>
                    <a:pt x="447" y="1128"/>
                  </a:cubicBezTo>
                  <a:cubicBezTo>
                    <a:pt x="490" y="1069"/>
                    <a:pt x="541" y="1038"/>
                    <a:pt x="595" y="1038"/>
                  </a:cubicBezTo>
                  <a:cubicBezTo>
                    <a:pt x="652" y="1038"/>
                    <a:pt x="712" y="1072"/>
                    <a:pt x="771" y="1141"/>
                  </a:cubicBezTo>
                  <a:cubicBezTo>
                    <a:pt x="844" y="1227"/>
                    <a:pt x="838" y="1449"/>
                    <a:pt x="755" y="1563"/>
                  </a:cubicBezTo>
                  <a:cubicBezTo>
                    <a:pt x="696" y="1644"/>
                    <a:pt x="639" y="1665"/>
                    <a:pt x="595" y="1665"/>
                  </a:cubicBezTo>
                  <a:cubicBezTo>
                    <a:pt x="541" y="1665"/>
                    <a:pt x="505" y="1633"/>
                    <a:pt x="505" y="1633"/>
                  </a:cubicBezTo>
                  <a:lnTo>
                    <a:pt x="505" y="1633"/>
                  </a:lnTo>
                  <a:cubicBezTo>
                    <a:pt x="492" y="1689"/>
                    <a:pt x="512" y="1918"/>
                    <a:pt x="723" y="1966"/>
                  </a:cubicBezTo>
                  <a:cubicBezTo>
                    <a:pt x="775" y="1978"/>
                    <a:pt x="827" y="1983"/>
                    <a:pt x="878" y="1983"/>
                  </a:cubicBezTo>
                  <a:cubicBezTo>
                    <a:pt x="1001" y="1983"/>
                    <a:pt x="1123" y="1952"/>
                    <a:pt x="1233" y="1891"/>
                  </a:cubicBezTo>
                  <a:cubicBezTo>
                    <a:pt x="1282" y="1859"/>
                    <a:pt x="1329" y="1824"/>
                    <a:pt x="1373" y="1783"/>
                  </a:cubicBezTo>
                  <a:cubicBezTo>
                    <a:pt x="1603" y="1551"/>
                    <a:pt x="1668" y="1329"/>
                    <a:pt x="1686" y="1018"/>
                  </a:cubicBezTo>
                  <a:cubicBezTo>
                    <a:pt x="1717" y="487"/>
                    <a:pt x="1310" y="32"/>
                    <a:pt x="779" y="2"/>
                  </a:cubicBezTo>
                  <a:cubicBezTo>
                    <a:pt x="761" y="1"/>
                    <a:pt x="743" y="0"/>
                    <a:pt x="725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2040750" y="1079950"/>
              <a:ext cx="51600" cy="14675"/>
            </a:xfrm>
            <a:custGeom>
              <a:avLst/>
              <a:gdLst/>
              <a:ahLst/>
              <a:cxnLst/>
              <a:rect l="l" t="t" r="r" b="b"/>
              <a:pathLst>
                <a:path w="2064" h="587" extrusionOk="0">
                  <a:moveTo>
                    <a:pt x="2046" y="0"/>
                  </a:moveTo>
                  <a:cubicBezTo>
                    <a:pt x="1491" y="279"/>
                    <a:pt x="1027" y="357"/>
                    <a:pt x="682" y="357"/>
                  </a:cubicBezTo>
                  <a:cubicBezTo>
                    <a:pt x="246" y="357"/>
                    <a:pt x="0" y="233"/>
                    <a:pt x="0" y="233"/>
                  </a:cubicBezTo>
                  <a:lnTo>
                    <a:pt x="0" y="233"/>
                  </a:lnTo>
                  <a:lnTo>
                    <a:pt x="48" y="451"/>
                  </a:lnTo>
                  <a:cubicBezTo>
                    <a:pt x="313" y="550"/>
                    <a:pt x="564" y="587"/>
                    <a:pt x="793" y="587"/>
                  </a:cubicBezTo>
                  <a:cubicBezTo>
                    <a:pt x="1492" y="587"/>
                    <a:pt x="1981" y="241"/>
                    <a:pt x="1981" y="241"/>
                  </a:cubicBezTo>
                  <a:cubicBezTo>
                    <a:pt x="2063" y="93"/>
                    <a:pt x="2046" y="0"/>
                    <a:pt x="204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1937450" y="1045825"/>
              <a:ext cx="123825" cy="59900"/>
            </a:xfrm>
            <a:custGeom>
              <a:avLst/>
              <a:gdLst/>
              <a:ahLst/>
              <a:cxnLst/>
              <a:rect l="l" t="t" r="r" b="b"/>
              <a:pathLst>
                <a:path w="4953" h="2396" extrusionOk="0">
                  <a:moveTo>
                    <a:pt x="4664" y="0"/>
                  </a:moveTo>
                  <a:cubicBezTo>
                    <a:pt x="4556" y="0"/>
                    <a:pt x="4431" y="63"/>
                    <a:pt x="4331" y="209"/>
                  </a:cubicBezTo>
                  <a:cubicBezTo>
                    <a:pt x="4067" y="595"/>
                    <a:pt x="3914" y="1167"/>
                    <a:pt x="3432" y="1540"/>
                  </a:cubicBezTo>
                  <a:cubicBezTo>
                    <a:pt x="3263" y="1670"/>
                    <a:pt x="3028" y="1766"/>
                    <a:pt x="2707" y="1766"/>
                  </a:cubicBezTo>
                  <a:cubicBezTo>
                    <a:pt x="2608" y="1766"/>
                    <a:pt x="2501" y="1757"/>
                    <a:pt x="2386" y="1737"/>
                  </a:cubicBezTo>
                  <a:cubicBezTo>
                    <a:pt x="1894" y="1651"/>
                    <a:pt x="1547" y="1571"/>
                    <a:pt x="1414" y="1494"/>
                  </a:cubicBezTo>
                  <a:cubicBezTo>
                    <a:pt x="1289" y="1422"/>
                    <a:pt x="1248" y="1374"/>
                    <a:pt x="1155" y="1251"/>
                  </a:cubicBezTo>
                  <a:cubicBezTo>
                    <a:pt x="1049" y="1112"/>
                    <a:pt x="947" y="1056"/>
                    <a:pt x="865" y="965"/>
                  </a:cubicBezTo>
                  <a:cubicBezTo>
                    <a:pt x="810" y="903"/>
                    <a:pt x="796" y="879"/>
                    <a:pt x="776" y="879"/>
                  </a:cubicBezTo>
                  <a:cubicBezTo>
                    <a:pt x="766" y="879"/>
                    <a:pt x="754" y="886"/>
                    <a:pt x="734" y="897"/>
                  </a:cubicBezTo>
                  <a:cubicBezTo>
                    <a:pt x="675" y="928"/>
                    <a:pt x="679" y="1065"/>
                    <a:pt x="744" y="1165"/>
                  </a:cubicBezTo>
                  <a:cubicBezTo>
                    <a:pt x="813" y="1269"/>
                    <a:pt x="887" y="1306"/>
                    <a:pt x="893" y="1334"/>
                  </a:cubicBezTo>
                  <a:cubicBezTo>
                    <a:pt x="895" y="1340"/>
                    <a:pt x="890" y="1344"/>
                    <a:pt x="881" y="1344"/>
                  </a:cubicBezTo>
                  <a:cubicBezTo>
                    <a:pt x="851" y="1344"/>
                    <a:pt x="772" y="1312"/>
                    <a:pt x="677" y="1258"/>
                  </a:cubicBezTo>
                  <a:cubicBezTo>
                    <a:pt x="507" y="1161"/>
                    <a:pt x="433" y="1047"/>
                    <a:pt x="353" y="984"/>
                  </a:cubicBezTo>
                  <a:cubicBezTo>
                    <a:pt x="327" y="963"/>
                    <a:pt x="305" y="955"/>
                    <a:pt x="286" y="955"/>
                  </a:cubicBezTo>
                  <a:cubicBezTo>
                    <a:pt x="241" y="955"/>
                    <a:pt x="219" y="1003"/>
                    <a:pt x="226" y="1037"/>
                  </a:cubicBezTo>
                  <a:cubicBezTo>
                    <a:pt x="237" y="1084"/>
                    <a:pt x="258" y="1156"/>
                    <a:pt x="367" y="1276"/>
                  </a:cubicBezTo>
                  <a:cubicBezTo>
                    <a:pt x="448" y="1360"/>
                    <a:pt x="536" y="1438"/>
                    <a:pt x="629" y="1508"/>
                  </a:cubicBezTo>
                  <a:cubicBezTo>
                    <a:pt x="542" y="1476"/>
                    <a:pt x="459" y="1434"/>
                    <a:pt x="382" y="1382"/>
                  </a:cubicBezTo>
                  <a:cubicBezTo>
                    <a:pt x="236" y="1284"/>
                    <a:pt x="189" y="1228"/>
                    <a:pt x="110" y="1181"/>
                  </a:cubicBezTo>
                  <a:cubicBezTo>
                    <a:pt x="100" y="1174"/>
                    <a:pt x="91" y="1172"/>
                    <a:pt x="82" y="1172"/>
                  </a:cubicBezTo>
                  <a:cubicBezTo>
                    <a:pt x="24" y="1172"/>
                    <a:pt x="1" y="1290"/>
                    <a:pt x="56" y="1358"/>
                  </a:cubicBezTo>
                  <a:cubicBezTo>
                    <a:pt x="124" y="1439"/>
                    <a:pt x="202" y="1509"/>
                    <a:pt x="290" y="1569"/>
                  </a:cubicBezTo>
                  <a:cubicBezTo>
                    <a:pt x="387" y="1635"/>
                    <a:pt x="558" y="1732"/>
                    <a:pt x="558" y="1732"/>
                  </a:cubicBezTo>
                  <a:cubicBezTo>
                    <a:pt x="371" y="1685"/>
                    <a:pt x="253" y="1592"/>
                    <a:pt x="177" y="1545"/>
                  </a:cubicBezTo>
                  <a:cubicBezTo>
                    <a:pt x="141" y="1522"/>
                    <a:pt x="111" y="1511"/>
                    <a:pt x="87" y="1511"/>
                  </a:cubicBezTo>
                  <a:cubicBezTo>
                    <a:pt x="61" y="1511"/>
                    <a:pt x="43" y="1525"/>
                    <a:pt x="36" y="1553"/>
                  </a:cubicBezTo>
                  <a:cubicBezTo>
                    <a:pt x="25" y="1594"/>
                    <a:pt x="60" y="1663"/>
                    <a:pt x="213" y="1785"/>
                  </a:cubicBezTo>
                  <a:cubicBezTo>
                    <a:pt x="365" y="1908"/>
                    <a:pt x="623" y="2003"/>
                    <a:pt x="855" y="2037"/>
                  </a:cubicBezTo>
                  <a:cubicBezTo>
                    <a:pt x="1085" y="2071"/>
                    <a:pt x="1181" y="2066"/>
                    <a:pt x="1298" y="2098"/>
                  </a:cubicBezTo>
                  <a:cubicBezTo>
                    <a:pt x="1728" y="2215"/>
                    <a:pt x="2080" y="2321"/>
                    <a:pt x="2541" y="2380"/>
                  </a:cubicBezTo>
                  <a:cubicBezTo>
                    <a:pt x="2623" y="2390"/>
                    <a:pt x="2714" y="2396"/>
                    <a:pt x="2810" y="2396"/>
                  </a:cubicBezTo>
                  <a:cubicBezTo>
                    <a:pt x="3043" y="2396"/>
                    <a:pt x="3301" y="2364"/>
                    <a:pt x="3511" y="2294"/>
                  </a:cubicBezTo>
                  <a:cubicBezTo>
                    <a:pt x="3974" y="2140"/>
                    <a:pt x="4425" y="1625"/>
                    <a:pt x="4655" y="1212"/>
                  </a:cubicBezTo>
                  <a:cubicBezTo>
                    <a:pt x="4951" y="680"/>
                    <a:pt x="4953" y="251"/>
                    <a:pt x="4879" y="121"/>
                  </a:cubicBezTo>
                  <a:cubicBezTo>
                    <a:pt x="4835" y="45"/>
                    <a:pt x="4755" y="0"/>
                    <a:pt x="4664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2069125" y="1017825"/>
              <a:ext cx="19425" cy="57000"/>
            </a:xfrm>
            <a:custGeom>
              <a:avLst/>
              <a:gdLst/>
              <a:ahLst/>
              <a:cxnLst/>
              <a:rect l="l" t="t" r="r" b="b"/>
              <a:pathLst>
                <a:path w="777" h="2280" extrusionOk="0">
                  <a:moveTo>
                    <a:pt x="183" y="0"/>
                  </a:moveTo>
                  <a:cubicBezTo>
                    <a:pt x="34" y="0"/>
                    <a:pt x="0" y="207"/>
                    <a:pt x="0" y="207"/>
                  </a:cubicBezTo>
                  <a:cubicBezTo>
                    <a:pt x="162" y="446"/>
                    <a:pt x="78" y="622"/>
                    <a:pt x="57" y="1019"/>
                  </a:cubicBezTo>
                  <a:cubicBezTo>
                    <a:pt x="38" y="1417"/>
                    <a:pt x="27" y="1704"/>
                    <a:pt x="284" y="2031"/>
                  </a:cubicBezTo>
                  <a:cubicBezTo>
                    <a:pt x="449" y="2242"/>
                    <a:pt x="603" y="2279"/>
                    <a:pt x="692" y="2279"/>
                  </a:cubicBezTo>
                  <a:cubicBezTo>
                    <a:pt x="741" y="2279"/>
                    <a:pt x="770" y="2268"/>
                    <a:pt x="770" y="2268"/>
                  </a:cubicBezTo>
                  <a:cubicBezTo>
                    <a:pt x="688" y="2117"/>
                    <a:pt x="689" y="1727"/>
                    <a:pt x="733" y="1394"/>
                  </a:cubicBezTo>
                  <a:cubicBezTo>
                    <a:pt x="776" y="1063"/>
                    <a:pt x="724" y="617"/>
                    <a:pt x="612" y="407"/>
                  </a:cubicBezTo>
                  <a:cubicBezTo>
                    <a:pt x="501" y="197"/>
                    <a:pt x="320" y="47"/>
                    <a:pt x="320" y="47"/>
                  </a:cubicBezTo>
                  <a:cubicBezTo>
                    <a:pt x="266" y="13"/>
                    <a:pt x="221" y="0"/>
                    <a:pt x="183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2068925" y="1018125"/>
              <a:ext cx="8350" cy="4675"/>
            </a:xfrm>
            <a:custGeom>
              <a:avLst/>
              <a:gdLst/>
              <a:ahLst/>
              <a:cxnLst/>
              <a:rect l="l" t="t" r="r" b="b"/>
              <a:pathLst>
                <a:path w="334" h="187" fill="none" extrusionOk="0">
                  <a:moveTo>
                    <a:pt x="333" y="7"/>
                  </a:moveTo>
                  <a:cubicBezTo>
                    <a:pt x="333" y="7"/>
                    <a:pt x="95" y="1"/>
                    <a:pt x="0" y="187"/>
                  </a:cubicBezTo>
                </a:path>
              </a:pathLst>
            </a:custGeom>
            <a:noFill/>
            <a:ln w="200" cap="rnd" cmpd="sng">
              <a:solidFill>
                <a:srgbClr val="E94372"/>
              </a:solidFill>
              <a:prstDash val="solid"/>
              <a:miter lim="12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2018150" y="1065025"/>
              <a:ext cx="132800" cy="136750"/>
            </a:xfrm>
            <a:custGeom>
              <a:avLst/>
              <a:gdLst/>
              <a:ahLst/>
              <a:cxnLst/>
              <a:rect l="l" t="t" r="r" b="b"/>
              <a:pathLst>
                <a:path w="5312" h="5470" extrusionOk="0">
                  <a:moveTo>
                    <a:pt x="4351" y="1518"/>
                  </a:moveTo>
                  <a:lnTo>
                    <a:pt x="4351" y="1518"/>
                  </a:lnTo>
                  <a:cubicBezTo>
                    <a:pt x="4355" y="1547"/>
                    <a:pt x="4354" y="1577"/>
                    <a:pt x="4349" y="1606"/>
                  </a:cubicBezTo>
                  <a:lnTo>
                    <a:pt x="4277" y="2044"/>
                  </a:lnTo>
                  <a:lnTo>
                    <a:pt x="3113" y="2717"/>
                  </a:lnTo>
                  <a:cubicBezTo>
                    <a:pt x="3124" y="2662"/>
                    <a:pt x="3133" y="2600"/>
                    <a:pt x="3144" y="2536"/>
                  </a:cubicBezTo>
                  <a:cubicBezTo>
                    <a:pt x="3182" y="2295"/>
                    <a:pt x="3471" y="1951"/>
                    <a:pt x="3785" y="1768"/>
                  </a:cubicBezTo>
                  <a:lnTo>
                    <a:pt x="4036" y="1625"/>
                  </a:lnTo>
                  <a:cubicBezTo>
                    <a:pt x="4159" y="1555"/>
                    <a:pt x="4268" y="1520"/>
                    <a:pt x="4351" y="1518"/>
                  </a:cubicBezTo>
                  <a:close/>
                  <a:moveTo>
                    <a:pt x="4894" y="0"/>
                  </a:moveTo>
                  <a:cubicBezTo>
                    <a:pt x="4780" y="0"/>
                    <a:pt x="4644" y="41"/>
                    <a:pt x="4490" y="127"/>
                  </a:cubicBezTo>
                  <a:lnTo>
                    <a:pt x="3638" y="601"/>
                  </a:lnTo>
                  <a:cubicBezTo>
                    <a:pt x="3109" y="899"/>
                    <a:pt x="2574" y="1619"/>
                    <a:pt x="2444" y="2213"/>
                  </a:cubicBezTo>
                  <a:lnTo>
                    <a:pt x="2018" y="4189"/>
                  </a:lnTo>
                  <a:cubicBezTo>
                    <a:pt x="1906" y="4696"/>
                    <a:pt x="1523" y="5038"/>
                    <a:pt x="1106" y="5038"/>
                  </a:cubicBezTo>
                  <a:cubicBezTo>
                    <a:pt x="1035" y="5038"/>
                    <a:pt x="963" y="5028"/>
                    <a:pt x="891" y="5007"/>
                  </a:cubicBezTo>
                  <a:lnTo>
                    <a:pt x="0" y="4752"/>
                  </a:lnTo>
                  <a:lnTo>
                    <a:pt x="0" y="4752"/>
                  </a:lnTo>
                  <a:cubicBezTo>
                    <a:pt x="46" y="4778"/>
                    <a:pt x="427" y="4998"/>
                    <a:pt x="891" y="5264"/>
                  </a:cubicBezTo>
                  <a:cubicBezTo>
                    <a:pt x="1127" y="5401"/>
                    <a:pt x="1440" y="5469"/>
                    <a:pt x="1760" y="5469"/>
                  </a:cubicBezTo>
                  <a:cubicBezTo>
                    <a:pt x="2107" y="5469"/>
                    <a:pt x="2463" y="5389"/>
                    <a:pt x="2737" y="5231"/>
                  </a:cubicBezTo>
                  <a:lnTo>
                    <a:pt x="3512" y="4783"/>
                  </a:lnTo>
                  <a:cubicBezTo>
                    <a:pt x="4039" y="4479"/>
                    <a:pt x="4567" y="3751"/>
                    <a:pt x="4692" y="3156"/>
                  </a:cubicBezTo>
                  <a:lnTo>
                    <a:pt x="5223" y="667"/>
                  </a:lnTo>
                  <a:cubicBezTo>
                    <a:pt x="5312" y="244"/>
                    <a:pt x="5172" y="0"/>
                    <a:pt x="489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094925" y="1102975"/>
              <a:ext cx="37200" cy="36425"/>
            </a:xfrm>
            <a:custGeom>
              <a:avLst/>
              <a:gdLst/>
              <a:ahLst/>
              <a:cxnLst/>
              <a:rect l="l" t="t" r="r" b="b"/>
              <a:pathLst>
                <a:path w="1488" h="1457" extrusionOk="0">
                  <a:moveTo>
                    <a:pt x="1303" y="0"/>
                  </a:moveTo>
                  <a:cubicBezTo>
                    <a:pt x="1296" y="0"/>
                    <a:pt x="1288" y="0"/>
                    <a:pt x="1280" y="1"/>
                  </a:cubicBezTo>
                  <a:cubicBezTo>
                    <a:pt x="1284" y="30"/>
                    <a:pt x="1283" y="59"/>
                    <a:pt x="1278" y="88"/>
                  </a:cubicBezTo>
                  <a:lnTo>
                    <a:pt x="1206" y="526"/>
                  </a:lnTo>
                  <a:lnTo>
                    <a:pt x="42" y="1199"/>
                  </a:lnTo>
                  <a:cubicBezTo>
                    <a:pt x="17" y="1351"/>
                    <a:pt x="0" y="1456"/>
                    <a:pt x="0" y="1456"/>
                  </a:cubicBezTo>
                  <a:lnTo>
                    <a:pt x="1393" y="651"/>
                  </a:lnTo>
                  <a:lnTo>
                    <a:pt x="1465" y="213"/>
                  </a:lnTo>
                  <a:cubicBezTo>
                    <a:pt x="1488" y="75"/>
                    <a:pt x="1423" y="0"/>
                    <a:pt x="130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003825" y="1200325"/>
              <a:ext cx="117850" cy="38200"/>
            </a:xfrm>
            <a:custGeom>
              <a:avLst/>
              <a:gdLst/>
              <a:ahLst/>
              <a:cxnLst/>
              <a:rect l="l" t="t" r="r" b="b"/>
              <a:pathLst>
                <a:path w="4714" h="1528" extrusionOk="0">
                  <a:moveTo>
                    <a:pt x="126" y="1"/>
                  </a:moveTo>
                  <a:cubicBezTo>
                    <a:pt x="88" y="1"/>
                    <a:pt x="51" y="21"/>
                    <a:pt x="30" y="56"/>
                  </a:cubicBezTo>
                  <a:cubicBezTo>
                    <a:pt x="0" y="108"/>
                    <a:pt x="18" y="175"/>
                    <a:pt x="70" y="206"/>
                  </a:cubicBezTo>
                  <a:lnTo>
                    <a:pt x="2357" y="1527"/>
                  </a:lnTo>
                  <a:lnTo>
                    <a:pt x="4646" y="206"/>
                  </a:lnTo>
                  <a:cubicBezTo>
                    <a:pt x="4696" y="175"/>
                    <a:pt x="4713" y="108"/>
                    <a:pt x="4683" y="56"/>
                  </a:cubicBezTo>
                  <a:cubicBezTo>
                    <a:pt x="4662" y="22"/>
                    <a:pt x="4626" y="2"/>
                    <a:pt x="4588" y="2"/>
                  </a:cubicBezTo>
                  <a:cubicBezTo>
                    <a:pt x="4570" y="2"/>
                    <a:pt x="4552" y="6"/>
                    <a:pt x="4536" y="15"/>
                  </a:cubicBezTo>
                  <a:lnTo>
                    <a:pt x="2357" y="1273"/>
                  </a:lnTo>
                  <a:lnTo>
                    <a:pt x="180" y="15"/>
                  </a:lnTo>
                  <a:cubicBezTo>
                    <a:pt x="163" y="5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E9930D79-BF29-4667-B2F7-F883DFFE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06" y="292485"/>
            <a:ext cx="1774017" cy="2322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AE06DAB-306A-4E85-9999-8907D9D8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30" y="1017964"/>
            <a:ext cx="1747524" cy="24670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2" name="Google Shape;469;p37">
            <a:extLst>
              <a:ext uri="{FF2B5EF4-FFF2-40B4-BE49-F238E27FC236}">
                <a16:creationId xmlns:a16="http://schemas.microsoft.com/office/drawing/2014/main" id="{417E6A96-EFC1-4B55-821E-0D26C7B21C55}"/>
              </a:ext>
            </a:extLst>
          </p:cNvPr>
          <p:cNvGrpSpPr/>
          <p:nvPr/>
        </p:nvGrpSpPr>
        <p:grpSpPr>
          <a:xfrm rot="2719981">
            <a:off x="5646535" y="1916183"/>
            <a:ext cx="3032989" cy="643473"/>
            <a:chOff x="1047099" y="2166742"/>
            <a:chExt cx="3040276" cy="645671"/>
          </a:xfrm>
          <a:solidFill>
            <a:schemeClr val="accent6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3" name="Google Shape;470;p37">
              <a:extLst>
                <a:ext uri="{FF2B5EF4-FFF2-40B4-BE49-F238E27FC236}">
                  <a16:creationId xmlns:a16="http://schemas.microsoft.com/office/drawing/2014/main" id="{12926F50-9155-477C-A0DF-E85F63B115E4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72;p37">
              <a:extLst>
                <a:ext uri="{FF2B5EF4-FFF2-40B4-BE49-F238E27FC236}">
                  <a16:creationId xmlns:a16="http://schemas.microsoft.com/office/drawing/2014/main" id="{3119A121-3E1F-4D5D-8C69-9E65C7AF4A0C}"/>
                </a:ext>
              </a:extLst>
            </p:cNvPr>
            <p:cNvSpPr txBox="1"/>
            <p:nvPr/>
          </p:nvSpPr>
          <p:spPr>
            <a:xfrm rot="18900000">
              <a:off x="1561992" y="2166742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it-IT" sz="1100" b="1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Primary</a:t>
              </a:r>
              <a:r>
                <a:rPr lang="it-IT" sz="1100" b="1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Facilitator</a:t>
              </a:r>
              <a:endParaRPr sz="1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8575D75-720A-4213-A6D9-F34493BD9D12}"/>
              </a:ext>
            </a:extLst>
          </p:cNvPr>
          <p:cNvGrpSpPr/>
          <p:nvPr/>
        </p:nvGrpSpPr>
        <p:grpSpPr>
          <a:xfrm>
            <a:off x="5355346" y="1749279"/>
            <a:ext cx="2119632" cy="3032989"/>
            <a:chOff x="5419815" y="1544731"/>
            <a:chExt cx="2119632" cy="3032989"/>
          </a:xfrm>
        </p:grpSpPr>
        <p:grpSp>
          <p:nvGrpSpPr>
            <p:cNvPr id="176" name="Google Shape;473;p37">
              <a:extLst>
                <a:ext uri="{FF2B5EF4-FFF2-40B4-BE49-F238E27FC236}">
                  <a16:creationId xmlns:a16="http://schemas.microsoft.com/office/drawing/2014/main" id="{16A55CEB-4761-46E5-B1A4-E3747749AD7C}"/>
                </a:ext>
              </a:extLst>
            </p:cNvPr>
            <p:cNvGrpSpPr/>
            <p:nvPr/>
          </p:nvGrpSpPr>
          <p:grpSpPr>
            <a:xfrm rot="2719981">
              <a:off x="5698357" y="2736630"/>
              <a:ext cx="3032989" cy="649191"/>
              <a:chOff x="2957320" y="2161006"/>
              <a:chExt cx="3040276" cy="651408"/>
            </a:xfrm>
            <a:solidFill>
              <a:schemeClr val="accent6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7" name="Google Shape;474;p37">
                <a:extLst>
                  <a:ext uri="{FF2B5EF4-FFF2-40B4-BE49-F238E27FC236}">
                    <a16:creationId xmlns:a16="http://schemas.microsoft.com/office/drawing/2014/main" id="{534E0592-3F3A-477A-ABCF-B4C63C5EC23B}"/>
                  </a:ext>
                </a:extLst>
              </p:cNvPr>
              <p:cNvSpPr/>
              <p:nvPr/>
            </p:nvSpPr>
            <p:spPr>
              <a:xfrm rot="2700000">
                <a:off x="4196595" y="1011413"/>
                <a:ext cx="561726" cy="30402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76;p37">
                <a:extLst>
                  <a:ext uri="{FF2B5EF4-FFF2-40B4-BE49-F238E27FC236}">
                    <a16:creationId xmlns:a16="http://schemas.microsoft.com/office/drawing/2014/main" id="{FC0FE16E-C1FE-4FC9-9DAF-6289F9A6118F}"/>
                  </a:ext>
                </a:extLst>
              </p:cNvPr>
              <p:cNvSpPr txBox="1"/>
              <p:nvPr/>
            </p:nvSpPr>
            <p:spPr>
              <a:xfrm rot="18900000">
                <a:off x="3486709" y="2161006"/>
                <a:ext cx="2333877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it-IT" sz="1100" b="1" dirty="0" err="1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Timekeeper</a:t>
                </a:r>
                <a:endParaRPr lang="it-IT" sz="1100" b="1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4102" name="Picture 6" descr="Risultati immagini per time icon">
              <a:extLst>
                <a:ext uri="{FF2B5EF4-FFF2-40B4-BE49-F238E27FC236}">
                  <a16:creationId xmlns:a16="http://schemas.microsoft.com/office/drawing/2014/main" id="{DD638950-CD03-4532-B314-0C4709456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815" y="2488962"/>
              <a:ext cx="1025547" cy="102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C91392-49BA-4386-AB1B-46AF57EA3A93}"/>
              </a:ext>
            </a:extLst>
          </p:cNvPr>
          <p:cNvGrpSpPr/>
          <p:nvPr/>
        </p:nvGrpSpPr>
        <p:grpSpPr>
          <a:xfrm>
            <a:off x="5567199" y="1729254"/>
            <a:ext cx="629150" cy="927325"/>
            <a:chOff x="6321275" y="3818388"/>
            <a:chExt cx="629150" cy="927325"/>
          </a:xfrm>
        </p:grpSpPr>
        <p:sp>
          <p:nvSpPr>
            <p:cNvPr id="242" name="Google Shape;280;p28">
              <a:extLst>
                <a:ext uri="{FF2B5EF4-FFF2-40B4-BE49-F238E27FC236}">
                  <a16:creationId xmlns:a16="http://schemas.microsoft.com/office/drawing/2014/main" id="{BA09E621-04B6-4106-851D-7AFE65271FEA}"/>
                </a:ext>
              </a:extLst>
            </p:cNvPr>
            <p:cNvSpPr/>
            <p:nvPr/>
          </p:nvSpPr>
          <p:spPr>
            <a:xfrm>
              <a:off x="6321275" y="4382963"/>
              <a:ext cx="628275" cy="362750"/>
            </a:xfrm>
            <a:custGeom>
              <a:avLst/>
              <a:gdLst/>
              <a:ahLst/>
              <a:cxnLst/>
              <a:rect l="l" t="t" r="r" b="b"/>
              <a:pathLst>
                <a:path w="25131" h="14510" extrusionOk="0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81;p28">
              <a:extLst>
                <a:ext uri="{FF2B5EF4-FFF2-40B4-BE49-F238E27FC236}">
                  <a16:creationId xmlns:a16="http://schemas.microsoft.com/office/drawing/2014/main" id="{A4219A91-2A0C-4AE4-9198-DFF4B1393F35}"/>
                </a:ext>
              </a:extLst>
            </p:cNvPr>
            <p:cNvSpPr/>
            <p:nvPr/>
          </p:nvSpPr>
          <p:spPr>
            <a:xfrm>
              <a:off x="6578275" y="3985113"/>
              <a:ext cx="372150" cy="307475"/>
            </a:xfrm>
            <a:custGeom>
              <a:avLst/>
              <a:gdLst/>
              <a:ahLst/>
              <a:cxnLst/>
              <a:rect l="l" t="t" r="r" b="b"/>
              <a:pathLst>
                <a:path w="14886" h="12299" extrusionOk="0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82;p28">
              <a:extLst>
                <a:ext uri="{FF2B5EF4-FFF2-40B4-BE49-F238E27FC236}">
                  <a16:creationId xmlns:a16="http://schemas.microsoft.com/office/drawing/2014/main" id="{A52D37EC-4523-4DAF-AE13-21FB711208B7}"/>
                </a:ext>
              </a:extLst>
            </p:cNvPr>
            <p:cNvSpPr/>
            <p:nvPr/>
          </p:nvSpPr>
          <p:spPr>
            <a:xfrm>
              <a:off x="6579000" y="3979863"/>
              <a:ext cx="147675" cy="184950"/>
            </a:xfrm>
            <a:custGeom>
              <a:avLst/>
              <a:gdLst/>
              <a:ahLst/>
              <a:cxnLst/>
              <a:rect l="l" t="t" r="r" b="b"/>
              <a:pathLst>
                <a:path w="5907" h="7398" extrusionOk="0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83;p28">
              <a:extLst>
                <a:ext uri="{FF2B5EF4-FFF2-40B4-BE49-F238E27FC236}">
                  <a16:creationId xmlns:a16="http://schemas.microsoft.com/office/drawing/2014/main" id="{4FF51D6C-49A2-4FFF-B955-B79D235054A0}"/>
                </a:ext>
              </a:extLst>
            </p:cNvPr>
            <p:cNvSpPr/>
            <p:nvPr/>
          </p:nvSpPr>
          <p:spPr>
            <a:xfrm>
              <a:off x="6660475" y="4116463"/>
              <a:ext cx="83875" cy="73325"/>
            </a:xfrm>
            <a:custGeom>
              <a:avLst/>
              <a:gdLst/>
              <a:ahLst/>
              <a:cxnLst/>
              <a:rect l="l" t="t" r="r" b="b"/>
              <a:pathLst>
                <a:path w="3355" h="2933" extrusionOk="0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84;p28">
              <a:extLst>
                <a:ext uri="{FF2B5EF4-FFF2-40B4-BE49-F238E27FC236}">
                  <a16:creationId xmlns:a16="http://schemas.microsoft.com/office/drawing/2014/main" id="{F9E617A1-3273-40D8-AFDA-EE32D1B9BB29}"/>
                </a:ext>
              </a:extLst>
            </p:cNvPr>
            <p:cNvSpPr/>
            <p:nvPr/>
          </p:nvSpPr>
          <p:spPr>
            <a:xfrm>
              <a:off x="6380075" y="4292563"/>
              <a:ext cx="517950" cy="269325"/>
            </a:xfrm>
            <a:custGeom>
              <a:avLst/>
              <a:gdLst/>
              <a:ahLst/>
              <a:cxnLst/>
              <a:rect l="l" t="t" r="r" b="b"/>
              <a:pathLst>
                <a:path w="20718" h="10773" extrusionOk="0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85;p28">
              <a:extLst>
                <a:ext uri="{FF2B5EF4-FFF2-40B4-BE49-F238E27FC236}">
                  <a16:creationId xmlns:a16="http://schemas.microsoft.com/office/drawing/2014/main" id="{B89F5280-2F48-4E41-91E2-CE9840FF8FB6}"/>
                </a:ext>
              </a:extLst>
            </p:cNvPr>
            <p:cNvSpPr/>
            <p:nvPr/>
          </p:nvSpPr>
          <p:spPr>
            <a:xfrm>
              <a:off x="6583625" y="4548338"/>
              <a:ext cx="77425" cy="168100"/>
            </a:xfrm>
            <a:custGeom>
              <a:avLst/>
              <a:gdLst/>
              <a:ahLst/>
              <a:cxnLst/>
              <a:rect l="l" t="t" r="r" b="b"/>
              <a:pathLst>
                <a:path w="3097" h="6724" extrusionOk="0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86;p28">
              <a:extLst>
                <a:ext uri="{FF2B5EF4-FFF2-40B4-BE49-F238E27FC236}">
                  <a16:creationId xmlns:a16="http://schemas.microsoft.com/office/drawing/2014/main" id="{06CAD839-D2C2-42A4-9D68-E0364D3C4B30}"/>
                </a:ext>
              </a:extLst>
            </p:cNvPr>
            <p:cNvSpPr/>
            <p:nvPr/>
          </p:nvSpPr>
          <p:spPr>
            <a:xfrm>
              <a:off x="6622850" y="4322238"/>
              <a:ext cx="277825" cy="257200"/>
            </a:xfrm>
            <a:custGeom>
              <a:avLst/>
              <a:gdLst/>
              <a:ahLst/>
              <a:cxnLst/>
              <a:rect l="l" t="t" r="r" b="b"/>
              <a:pathLst>
                <a:path w="11113" h="10288" extrusionOk="0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87;p28">
              <a:extLst>
                <a:ext uri="{FF2B5EF4-FFF2-40B4-BE49-F238E27FC236}">
                  <a16:creationId xmlns:a16="http://schemas.microsoft.com/office/drawing/2014/main" id="{B1776C3D-B3AD-458A-83CD-7C2BBCA8AF35}"/>
                </a:ext>
              </a:extLst>
            </p:cNvPr>
            <p:cNvSpPr/>
            <p:nvPr/>
          </p:nvSpPr>
          <p:spPr>
            <a:xfrm>
              <a:off x="6695650" y="4344438"/>
              <a:ext cx="85775" cy="69700"/>
            </a:xfrm>
            <a:custGeom>
              <a:avLst/>
              <a:gdLst/>
              <a:ahLst/>
              <a:cxnLst/>
              <a:rect l="l" t="t" r="r" b="b"/>
              <a:pathLst>
                <a:path w="3431" h="2788" extrusionOk="0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88;p28">
              <a:extLst>
                <a:ext uri="{FF2B5EF4-FFF2-40B4-BE49-F238E27FC236}">
                  <a16:creationId xmlns:a16="http://schemas.microsoft.com/office/drawing/2014/main" id="{D9B0C840-6620-4C3C-BD58-69930CD54A65}"/>
                </a:ext>
              </a:extLst>
            </p:cNvPr>
            <p:cNvSpPr/>
            <p:nvPr/>
          </p:nvSpPr>
          <p:spPr>
            <a:xfrm>
              <a:off x="6627775" y="4529663"/>
              <a:ext cx="83975" cy="49800"/>
            </a:xfrm>
            <a:custGeom>
              <a:avLst/>
              <a:gdLst/>
              <a:ahLst/>
              <a:cxnLst/>
              <a:rect l="l" t="t" r="r" b="b"/>
              <a:pathLst>
                <a:path w="3359" h="1992" extrusionOk="0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89;p28">
              <a:extLst>
                <a:ext uri="{FF2B5EF4-FFF2-40B4-BE49-F238E27FC236}">
                  <a16:creationId xmlns:a16="http://schemas.microsoft.com/office/drawing/2014/main" id="{887FBBE5-9CD0-4BAB-94C4-6DC8E57452B6}"/>
                </a:ext>
              </a:extLst>
            </p:cNvPr>
            <p:cNvSpPr/>
            <p:nvPr/>
          </p:nvSpPr>
          <p:spPr>
            <a:xfrm>
              <a:off x="6465175" y="3965463"/>
              <a:ext cx="145125" cy="134675"/>
            </a:xfrm>
            <a:custGeom>
              <a:avLst/>
              <a:gdLst/>
              <a:ahLst/>
              <a:cxnLst/>
              <a:rect l="l" t="t" r="r" b="b"/>
              <a:pathLst>
                <a:path w="5805" h="5387" extrusionOk="0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90;p28">
              <a:extLst>
                <a:ext uri="{FF2B5EF4-FFF2-40B4-BE49-F238E27FC236}">
                  <a16:creationId xmlns:a16="http://schemas.microsoft.com/office/drawing/2014/main" id="{657076E4-E5A7-4950-9487-C608CDF87A93}"/>
                </a:ext>
              </a:extLst>
            </p:cNvPr>
            <p:cNvSpPr/>
            <p:nvPr/>
          </p:nvSpPr>
          <p:spPr>
            <a:xfrm>
              <a:off x="6499175" y="3965463"/>
              <a:ext cx="88200" cy="63675"/>
            </a:xfrm>
            <a:custGeom>
              <a:avLst/>
              <a:gdLst/>
              <a:ahLst/>
              <a:cxnLst/>
              <a:rect l="l" t="t" r="r" b="b"/>
              <a:pathLst>
                <a:path w="3528" h="2547" extrusionOk="0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91;p28">
              <a:extLst>
                <a:ext uri="{FF2B5EF4-FFF2-40B4-BE49-F238E27FC236}">
                  <a16:creationId xmlns:a16="http://schemas.microsoft.com/office/drawing/2014/main" id="{4B90F949-AD0E-4851-A593-570D428DB970}"/>
                </a:ext>
              </a:extLst>
            </p:cNvPr>
            <p:cNvSpPr/>
            <p:nvPr/>
          </p:nvSpPr>
          <p:spPr>
            <a:xfrm>
              <a:off x="6431675" y="3983163"/>
              <a:ext cx="236700" cy="426100"/>
            </a:xfrm>
            <a:custGeom>
              <a:avLst/>
              <a:gdLst/>
              <a:ahLst/>
              <a:cxnLst/>
              <a:rect l="l" t="t" r="r" b="b"/>
              <a:pathLst>
                <a:path w="9468" h="17044" extrusionOk="0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92;p28">
              <a:extLst>
                <a:ext uri="{FF2B5EF4-FFF2-40B4-BE49-F238E27FC236}">
                  <a16:creationId xmlns:a16="http://schemas.microsoft.com/office/drawing/2014/main" id="{C2DB8A86-7795-435A-97A6-41C442E707B5}"/>
                </a:ext>
              </a:extLst>
            </p:cNvPr>
            <p:cNvSpPr/>
            <p:nvPr/>
          </p:nvSpPr>
          <p:spPr>
            <a:xfrm>
              <a:off x="6574575" y="3981338"/>
              <a:ext cx="90825" cy="394800"/>
            </a:xfrm>
            <a:custGeom>
              <a:avLst/>
              <a:gdLst/>
              <a:ahLst/>
              <a:cxnLst/>
              <a:rect l="l" t="t" r="r" b="b"/>
              <a:pathLst>
                <a:path w="3633" h="15792" extrusionOk="0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93;p28">
              <a:extLst>
                <a:ext uri="{FF2B5EF4-FFF2-40B4-BE49-F238E27FC236}">
                  <a16:creationId xmlns:a16="http://schemas.microsoft.com/office/drawing/2014/main" id="{4B661DB3-778E-4C48-BBAC-DCF2700F5A62}"/>
                </a:ext>
              </a:extLst>
            </p:cNvPr>
            <p:cNvSpPr/>
            <p:nvPr/>
          </p:nvSpPr>
          <p:spPr>
            <a:xfrm>
              <a:off x="6565000" y="3981338"/>
              <a:ext cx="79850" cy="180300"/>
            </a:xfrm>
            <a:custGeom>
              <a:avLst/>
              <a:gdLst/>
              <a:ahLst/>
              <a:cxnLst/>
              <a:rect l="l" t="t" r="r" b="b"/>
              <a:pathLst>
                <a:path w="3194" h="7212" extrusionOk="0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94;p28">
              <a:extLst>
                <a:ext uri="{FF2B5EF4-FFF2-40B4-BE49-F238E27FC236}">
                  <a16:creationId xmlns:a16="http://schemas.microsoft.com/office/drawing/2014/main" id="{7B3D5B75-BF85-4C8A-8B27-0396EB78DA0C}"/>
                </a:ext>
              </a:extLst>
            </p:cNvPr>
            <p:cNvSpPr/>
            <p:nvPr/>
          </p:nvSpPr>
          <p:spPr>
            <a:xfrm>
              <a:off x="6419900" y="4019688"/>
              <a:ext cx="132250" cy="412075"/>
            </a:xfrm>
            <a:custGeom>
              <a:avLst/>
              <a:gdLst/>
              <a:ahLst/>
              <a:cxnLst/>
              <a:rect l="l" t="t" r="r" b="b"/>
              <a:pathLst>
                <a:path w="5290" h="16483" extrusionOk="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95;p28">
              <a:extLst>
                <a:ext uri="{FF2B5EF4-FFF2-40B4-BE49-F238E27FC236}">
                  <a16:creationId xmlns:a16="http://schemas.microsoft.com/office/drawing/2014/main" id="{D7CCAC6F-4A06-4E50-99E9-BAABE4CCDF04}"/>
                </a:ext>
              </a:extLst>
            </p:cNvPr>
            <p:cNvSpPr/>
            <p:nvPr/>
          </p:nvSpPr>
          <p:spPr>
            <a:xfrm>
              <a:off x="6476775" y="4004088"/>
              <a:ext cx="78800" cy="192225"/>
            </a:xfrm>
            <a:custGeom>
              <a:avLst/>
              <a:gdLst/>
              <a:ahLst/>
              <a:cxnLst/>
              <a:rect l="l" t="t" r="r" b="b"/>
              <a:pathLst>
                <a:path w="3152" h="7689" extrusionOk="0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96;p28">
              <a:extLst>
                <a:ext uri="{FF2B5EF4-FFF2-40B4-BE49-F238E27FC236}">
                  <a16:creationId xmlns:a16="http://schemas.microsoft.com/office/drawing/2014/main" id="{F739FD2D-11C7-4A96-8B7D-6080C23129D8}"/>
                </a:ext>
              </a:extLst>
            </p:cNvPr>
            <p:cNvSpPr/>
            <p:nvPr/>
          </p:nvSpPr>
          <p:spPr>
            <a:xfrm>
              <a:off x="6463425" y="3825688"/>
              <a:ext cx="155650" cy="181725"/>
            </a:xfrm>
            <a:custGeom>
              <a:avLst/>
              <a:gdLst/>
              <a:ahLst/>
              <a:cxnLst/>
              <a:rect l="l" t="t" r="r" b="b"/>
              <a:pathLst>
                <a:path w="6226" h="7269" extrusionOk="0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97;p28">
              <a:extLst>
                <a:ext uri="{FF2B5EF4-FFF2-40B4-BE49-F238E27FC236}">
                  <a16:creationId xmlns:a16="http://schemas.microsoft.com/office/drawing/2014/main" id="{290D21A3-FDA6-4F28-8EFA-D2842F32FBA1}"/>
                </a:ext>
              </a:extLst>
            </p:cNvPr>
            <p:cNvSpPr/>
            <p:nvPr/>
          </p:nvSpPr>
          <p:spPr>
            <a:xfrm>
              <a:off x="6461400" y="3825713"/>
              <a:ext cx="144475" cy="139775"/>
            </a:xfrm>
            <a:custGeom>
              <a:avLst/>
              <a:gdLst/>
              <a:ahLst/>
              <a:cxnLst/>
              <a:rect l="l" t="t" r="r" b="b"/>
              <a:pathLst>
                <a:path w="5779" h="5591" extrusionOk="0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98;p28">
              <a:extLst>
                <a:ext uri="{FF2B5EF4-FFF2-40B4-BE49-F238E27FC236}">
                  <a16:creationId xmlns:a16="http://schemas.microsoft.com/office/drawing/2014/main" id="{0725A2CC-DC42-4107-AEB3-0E19A53AD2E9}"/>
                </a:ext>
              </a:extLst>
            </p:cNvPr>
            <p:cNvSpPr/>
            <p:nvPr/>
          </p:nvSpPr>
          <p:spPr>
            <a:xfrm>
              <a:off x="6473075" y="3818388"/>
              <a:ext cx="166125" cy="66300"/>
            </a:xfrm>
            <a:custGeom>
              <a:avLst/>
              <a:gdLst/>
              <a:ahLst/>
              <a:cxnLst/>
              <a:rect l="l" t="t" r="r" b="b"/>
              <a:pathLst>
                <a:path w="6645" h="2652" extrusionOk="0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99;p28">
              <a:extLst>
                <a:ext uri="{FF2B5EF4-FFF2-40B4-BE49-F238E27FC236}">
                  <a16:creationId xmlns:a16="http://schemas.microsoft.com/office/drawing/2014/main" id="{024A6E31-6E60-42B7-A8A4-083A6DD3C811}"/>
                </a:ext>
              </a:extLst>
            </p:cNvPr>
            <p:cNvSpPr/>
            <p:nvPr/>
          </p:nvSpPr>
          <p:spPr>
            <a:xfrm>
              <a:off x="6341575" y="4060413"/>
              <a:ext cx="140825" cy="447375"/>
            </a:xfrm>
            <a:custGeom>
              <a:avLst/>
              <a:gdLst/>
              <a:ahLst/>
              <a:cxnLst/>
              <a:rect l="l" t="t" r="r" b="b"/>
              <a:pathLst>
                <a:path w="5633" h="17895" extrusionOk="0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00;p28">
              <a:extLst>
                <a:ext uri="{FF2B5EF4-FFF2-40B4-BE49-F238E27FC236}">
                  <a16:creationId xmlns:a16="http://schemas.microsoft.com/office/drawing/2014/main" id="{7BBF1E42-17B1-4A59-9828-07618938417E}"/>
                </a:ext>
              </a:extLst>
            </p:cNvPr>
            <p:cNvSpPr/>
            <p:nvPr/>
          </p:nvSpPr>
          <p:spPr>
            <a:xfrm>
              <a:off x="6459800" y="3919888"/>
              <a:ext cx="39400" cy="49800"/>
            </a:xfrm>
            <a:custGeom>
              <a:avLst/>
              <a:gdLst/>
              <a:ahLst/>
              <a:cxnLst/>
              <a:rect l="l" t="t" r="r" b="b"/>
              <a:pathLst>
                <a:path w="1576" h="1992" extrusionOk="0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01;p28">
              <a:extLst>
                <a:ext uri="{FF2B5EF4-FFF2-40B4-BE49-F238E27FC236}">
                  <a16:creationId xmlns:a16="http://schemas.microsoft.com/office/drawing/2014/main" id="{B1ED75B1-4202-40E8-8208-163A4DEAA272}"/>
                </a:ext>
              </a:extLst>
            </p:cNvPr>
            <p:cNvSpPr/>
            <p:nvPr/>
          </p:nvSpPr>
          <p:spPr>
            <a:xfrm>
              <a:off x="6719750" y="4455863"/>
              <a:ext cx="155575" cy="98650"/>
            </a:xfrm>
            <a:custGeom>
              <a:avLst/>
              <a:gdLst/>
              <a:ahLst/>
              <a:cxnLst/>
              <a:rect l="l" t="t" r="r" b="b"/>
              <a:pathLst>
                <a:path w="6223" h="3946" extrusionOk="0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02;p28">
              <a:extLst>
                <a:ext uri="{FF2B5EF4-FFF2-40B4-BE49-F238E27FC236}">
                  <a16:creationId xmlns:a16="http://schemas.microsoft.com/office/drawing/2014/main" id="{DB6D4B70-79ED-4309-A4A2-962F305FD7B9}"/>
                </a:ext>
              </a:extLst>
            </p:cNvPr>
            <p:cNvSpPr/>
            <p:nvPr/>
          </p:nvSpPr>
          <p:spPr>
            <a:xfrm>
              <a:off x="6370350" y="4476738"/>
              <a:ext cx="371275" cy="121275"/>
            </a:xfrm>
            <a:custGeom>
              <a:avLst/>
              <a:gdLst/>
              <a:ahLst/>
              <a:cxnLst/>
              <a:rect l="l" t="t" r="r" b="b"/>
              <a:pathLst>
                <a:path w="14851" h="4851" extrusionOk="0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03;p28">
              <a:extLst>
                <a:ext uri="{FF2B5EF4-FFF2-40B4-BE49-F238E27FC236}">
                  <a16:creationId xmlns:a16="http://schemas.microsoft.com/office/drawing/2014/main" id="{4AD8DA70-5ED3-4CB1-88EB-400B6CD635BE}"/>
                </a:ext>
              </a:extLst>
            </p:cNvPr>
            <p:cNvSpPr/>
            <p:nvPr/>
          </p:nvSpPr>
          <p:spPr>
            <a:xfrm>
              <a:off x="6356475" y="4056188"/>
              <a:ext cx="128050" cy="187875"/>
            </a:xfrm>
            <a:custGeom>
              <a:avLst/>
              <a:gdLst/>
              <a:ahLst/>
              <a:cxnLst/>
              <a:rect l="l" t="t" r="r" b="b"/>
              <a:pathLst>
                <a:path w="5122" h="7515" extrusionOk="0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04;p28">
              <a:extLst>
                <a:ext uri="{FF2B5EF4-FFF2-40B4-BE49-F238E27FC236}">
                  <a16:creationId xmlns:a16="http://schemas.microsoft.com/office/drawing/2014/main" id="{028DA185-3815-48E8-B8DB-0615E1B612B6}"/>
                </a:ext>
              </a:extLst>
            </p:cNvPr>
            <p:cNvSpPr/>
            <p:nvPr/>
          </p:nvSpPr>
          <p:spPr>
            <a:xfrm>
              <a:off x="6347175" y="4205738"/>
              <a:ext cx="80550" cy="66925"/>
            </a:xfrm>
            <a:custGeom>
              <a:avLst/>
              <a:gdLst/>
              <a:ahLst/>
              <a:cxnLst/>
              <a:rect l="l" t="t" r="r" b="b"/>
              <a:pathLst>
                <a:path w="3222" h="2677" extrusionOk="0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05;p28">
              <a:extLst>
                <a:ext uri="{FF2B5EF4-FFF2-40B4-BE49-F238E27FC236}">
                  <a16:creationId xmlns:a16="http://schemas.microsoft.com/office/drawing/2014/main" id="{4B39D87F-D5AC-4CBD-AD68-516A51153E65}"/>
                </a:ext>
              </a:extLst>
            </p:cNvPr>
            <p:cNvSpPr/>
            <p:nvPr/>
          </p:nvSpPr>
          <p:spPr>
            <a:xfrm>
              <a:off x="6474150" y="4312913"/>
              <a:ext cx="377125" cy="216550"/>
            </a:xfrm>
            <a:custGeom>
              <a:avLst/>
              <a:gdLst/>
              <a:ahLst/>
              <a:cxnLst/>
              <a:rect l="l" t="t" r="r" b="b"/>
              <a:pathLst>
                <a:path w="15085" h="8662" extrusionOk="0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306;p28">
              <a:extLst>
                <a:ext uri="{FF2B5EF4-FFF2-40B4-BE49-F238E27FC236}">
                  <a16:creationId xmlns:a16="http://schemas.microsoft.com/office/drawing/2014/main" id="{92E46CB0-DA9F-4C9A-A0EB-276FDDBD095B}"/>
                </a:ext>
              </a:extLst>
            </p:cNvPr>
            <p:cNvSpPr/>
            <p:nvPr/>
          </p:nvSpPr>
          <p:spPr>
            <a:xfrm>
              <a:off x="6538550" y="4354213"/>
              <a:ext cx="284275" cy="163850"/>
            </a:xfrm>
            <a:custGeom>
              <a:avLst/>
              <a:gdLst/>
              <a:ahLst/>
              <a:cxnLst/>
              <a:rect l="l" t="t" r="r" b="b"/>
              <a:pathLst>
                <a:path w="11371" h="6554" extrusionOk="0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07;p28">
              <a:extLst>
                <a:ext uri="{FF2B5EF4-FFF2-40B4-BE49-F238E27FC236}">
                  <a16:creationId xmlns:a16="http://schemas.microsoft.com/office/drawing/2014/main" id="{A92B10D3-CC73-48C4-A25E-071DD5BE5D08}"/>
                </a:ext>
              </a:extLst>
            </p:cNvPr>
            <p:cNvSpPr/>
            <p:nvPr/>
          </p:nvSpPr>
          <p:spPr>
            <a:xfrm>
              <a:off x="6575325" y="4364838"/>
              <a:ext cx="101175" cy="58425"/>
            </a:xfrm>
            <a:custGeom>
              <a:avLst/>
              <a:gdLst/>
              <a:ahLst/>
              <a:cxnLst/>
              <a:rect l="l" t="t" r="r" b="b"/>
              <a:pathLst>
                <a:path w="4047" h="2337" extrusionOk="0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08;p28">
              <a:extLst>
                <a:ext uri="{FF2B5EF4-FFF2-40B4-BE49-F238E27FC236}">
                  <a16:creationId xmlns:a16="http://schemas.microsoft.com/office/drawing/2014/main" id="{FADFD4F1-DF62-4390-8E80-4DC9D6C2B7E6}"/>
                </a:ext>
              </a:extLst>
            </p:cNvPr>
            <p:cNvSpPr/>
            <p:nvPr/>
          </p:nvSpPr>
          <p:spPr>
            <a:xfrm>
              <a:off x="6576650" y="4366338"/>
              <a:ext cx="98575" cy="56925"/>
            </a:xfrm>
            <a:custGeom>
              <a:avLst/>
              <a:gdLst/>
              <a:ahLst/>
              <a:cxnLst/>
              <a:rect l="l" t="t" r="r" b="b"/>
              <a:pathLst>
                <a:path w="3943" h="2277" extrusionOk="0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09;p28">
              <a:extLst>
                <a:ext uri="{FF2B5EF4-FFF2-40B4-BE49-F238E27FC236}">
                  <a16:creationId xmlns:a16="http://schemas.microsoft.com/office/drawing/2014/main" id="{57340935-950F-4D19-9463-92D0B7E9B416}"/>
                </a:ext>
              </a:extLst>
            </p:cNvPr>
            <p:cNvSpPr/>
            <p:nvPr/>
          </p:nvSpPr>
          <p:spPr>
            <a:xfrm>
              <a:off x="6474150" y="4391388"/>
              <a:ext cx="377125" cy="146650"/>
            </a:xfrm>
            <a:custGeom>
              <a:avLst/>
              <a:gdLst/>
              <a:ahLst/>
              <a:cxnLst/>
              <a:rect l="l" t="t" r="r" b="b"/>
              <a:pathLst>
                <a:path w="15085" h="5866" extrusionOk="0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10;p28">
              <a:extLst>
                <a:ext uri="{FF2B5EF4-FFF2-40B4-BE49-F238E27FC236}">
                  <a16:creationId xmlns:a16="http://schemas.microsoft.com/office/drawing/2014/main" id="{9F998A05-4A5E-48E0-8DAD-A8C43CF3C13B}"/>
                </a:ext>
              </a:extLst>
            </p:cNvPr>
            <p:cNvSpPr/>
            <p:nvPr/>
          </p:nvSpPr>
          <p:spPr>
            <a:xfrm>
              <a:off x="6612125" y="4391388"/>
              <a:ext cx="239150" cy="146700"/>
            </a:xfrm>
            <a:custGeom>
              <a:avLst/>
              <a:gdLst/>
              <a:ahLst/>
              <a:cxnLst/>
              <a:rect l="l" t="t" r="r" b="b"/>
              <a:pathLst>
                <a:path w="9566" h="5868" extrusionOk="0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11;p28">
              <a:extLst>
                <a:ext uri="{FF2B5EF4-FFF2-40B4-BE49-F238E27FC236}">
                  <a16:creationId xmlns:a16="http://schemas.microsoft.com/office/drawing/2014/main" id="{A989ABCB-B124-4DED-9958-E672420DD552}"/>
                </a:ext>
              </a:extLst>
            </p:cNvPr>
            <p:cNvSpPr/>
            <p:nvPr/>
          </p:nvSpPr>
          <p:spPr>
            <a:xfrm>
              <a:off x="6615750" y="4229163"/>
              <a:ext cx="270725" cy="303225"/>
            </a:xfrm>
            <a:custGeom>
              <a:avLst/>
              <a:gdLst/>
              <a:ahLst/>
              <a:cxnLst/>
              <a:rect l="l" t="t" r="r" b="b"/>
              <a:pathLst>
                <a:path w="10829" h="12129" extrusionOk="0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12;p28">
              <a:extLst>
                <a:ext uri="{FF2B5EF4-FFF2-40B4-BE49-F238E27FC236}">
                  <a16:creationId xmlns:a16="http://schemas.microsoft.com/office/drawing/2014/main" id="{08F2D3FB-5DAE-43CD-AC55-E9F30487C5B2}"/>
                </a:ext>
              </a:extLst>
            </p:cNvPr>
            <p:cNvSpPr/>
            <p:nvPr/>
          </p:nvSpPr>
          <p:spPr>
            <a:xfrm>
              <a:off x="6612125" y="4226788"/>
              <a:ext cx="269850" cy="304600"/>
            </a:xfrm>
            <a:custGeom>
              <a:avLst/>
              <a:gdLst/>
              <a:ahLst/>
              <a:cxnLst/>
              <a:rect l="l" t="t" r="r" b="b"/>
              <a:pathLst>
                <a:path w="10794" h="12184" extrusionOk="0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13;p28">
              <a:extLst>
                <a:ext uri="{FF2B5EF4-FFF2-40B4-BE49-F238E27FC236}">
                  <a16:creationId xmlns:a16="http://schemas.microsoft.com/office/drawing/2014/main" id="{E21CFF2F-1FA4-49F9-BD44-051CD1EFAF28}"/>
                </a:ext>
              </a:extLst>
            </p:cNvPr>
            <p:cNvSpPr/>
            <p:nvPr/>
          </p:nvSpPr>
          <p:spPr>
            <a:xfrm>
              <a:off x="6741525" y="4363088"/>
              <a:ext cx="41575" cy="42325"/>
            </a:xfrm>
            <a:custGeom>
              <a:avLst/>
              <a:gdLst/>
              <a:ahLst/>
              <a:cxnLst/>
              <a:rect l="l" t="t" r="r" b="b"/>
              <a:pathLst>
                <a:path w="1663" h="1693" extrusionOk="0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754;p37">
            <a:extLst>
              <a:ext uri="{FF2B5EF4-FFF2-40B4-BE49-F238E27FC236}">
                <a16:creationId xmlns:a16="http://schemas.microsoft.com/office/drawing/2014/main" id="{34038EA8-55E5-9743-B61F-43433138378B}"/>
              </a:ext>
            </a:extLst>
          </p:cNvPr>
          <p:cNvSpPr txBox="1">
            <a:spLocks/>
          </p:cNvSpPr>
          <p:nvPr/>
        </p:nvSpPr>
        <p:spPr>
          <a:xfrm flipH="1">
            <a:off x="6091210" y="930038"/>
            <a:ext cx="1709568" cy="5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600" dirty="0"/>
              <a:t>13 meeting ufficiali</a:t>
            </a:r>
            <a:endParaRPr lang="en-GB" sz="1600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AD96D4-7610-5A47-AAAA-C5EC7E3139D7}"/>
              </a:ext>
            </a:extLst>
          </p:cNvPr>
          <p:cNvGrpSpPr/>
          <p:nvPr/>
        </p:nvGrpSpPr>
        <p:grpSpPr>
          <a:xfrm>
            <a:off x="5469558" y="3217260"/>
            <a:ext cx="3242521" cy="2335736"/>
            <a:chOff x="5469558" y="3217260"/>
            <a:chExt cx="3242521" cy="2335736"/>
          </a:xfrm>
        </p:grpSpPr>
        <p:grpSp>
          <p:nvGrpSpPr>
            <p:cNvPr id="180" name="Google Shape;477;p37">
              <a:extLst>
                <a:ext uri="{FF2B5EF4-FFF2-40B4-BE49-F238E27FC236}">
                  <a16:creationId xmlns:a16="http://schemas.microsoft.com/office/drawing/2014/main" id="{D8B72C13-7D6F-4115-B9C2-66D6A48D2B38}"/>
                </a:ext>
              </a:extLst>
            </p:cNvPr>
            <p:cNvGrpSpPr/>
            <p:nvPr/>
          </p:nvGrpSpPr>
          <p:grpSpPr>
            <a:xfrm rot="2720226">
              <a:off x="6027824" y="2868740"/>
              <a:ext cx="2335736" cy="3032775"/>
              <a:chOff x="5323969" y="1009767"/>
              <a:chExt cx="2341513" cy="3043567"/>
            </a:xfrm>
            <a:solidFill>
              <a:schemeClr val="accent6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1" name="Google Shape;478;p37">
                <a:extLst>
                  <a:ext uri="{FF2B5EF4-FFF2-40B4-BE49-F238E27FC236}">
                    <a16:creationId xmlns:a16="http://schemas.microsoft.com/office/drawing/2014/main" id="{82642B40-8C6C-498C-B33F-6405799F9B69}"/>
                  </a:ext>
                </a:extLst>
              </p:cNvPr>
              <p:cNvSpPr/>
              <p:nvPr/>
            </p:nvSpPr>
            <p:spPr>
              <a:xfrm rot="2679774">
                <a:off x="6116918" y="1009767"/>
                <a:ext cx="561118" cy="304356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0;p37">
                <a:extLst>
                  <a:ext uri="{FF2B5EF4-FFF2-40B4-BE49-F238E27FC236}">
                    <a16:creationId xmlns:a16="http://schemas.microsoft.com/office/drawing/2014/main" id="{06DC7120-BEA6-47F0-91AB-6A5A82B28CB5}"/>
                  </a:ext>
                </a:extLst>
              </p:cNvPr>
              <p:cNvSpPr txBox="1"/>
              <p:nvPr/>
            </p:nvSpPr>
            <p:spPr>
              <a:xfrm rot="-2700000">
                <a:off x="5323969" y="2238203"/>
                <a:ext cx="2341513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it-IT" sz="1100" b="1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Minute </a:t>
                </a:r>
                <a:r>
                  <a:rPr lang="it-IT" sz="1100" b="1" dirty="0" err="1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Taker</a:t>
                </a:r>
                <a:endParaRPr sz="1100" b="1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279" name="Graphic 22">
              <a:extLst>
                <a:ext uri="{FF2B5EF4-FFF2-40B4-BE49-F238E27FC236}">
                  <a16:creationId xmlns:a16="http://schemas.microsoft.com/office/drawing/2014/main" id="{8F568D44-BE95-0D4D-B195-23480DF1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9558" y="3975833"/>
              <a:ext cx="525967" cy="525967"/>
            </a:xfrm>
            <a:prstGeom prst="rect">
              <a:avLst/>
            </a:prstGeom>
          </p:spPr>
        </p:pic>
        <p:grpSp>
          <p:nvGrpSpPr>
            <p:cNvPr id="219" name="Google Shape;347;p30">
              <a:extLst>
                <a:ext uri="{FF2B5EF4-FFF2-40B4-BE49-F238E27FC236}">
                  <a16:creationId xmlns:a16="http://schemas.microsoft.com/office/drawing/2014/main" id="{71093BB0-DFF4-4985-B3E2-B9FB0FAAB461}"/>
                </a:ext>
              </a:extLst>
            </p:cNvPr>
            <p:cNvGrpSpPr/>
            <p:nvPr/>
          </p:nvGrpSpPr>
          <p:grpSpPr>
            <a:xfrm rot="2375773">
              <a:off x="5784682" y="3807261"/>
              <a:ext cx="172394" cy="1002377"/>
              <a:chOff x="2603475" y="2442675"/>
              <a:chExt cx="217375" cy="1020325"/>
            </a:xfrm>
          </p:grpSpPr>
          <p:sp>
            <p:nvSpPr>
              <p:cNvPr id="220" name="Google Shape;348;p30">
                <a:extLst>
                  <a:ext uri="{FF2B5EF4-FFF2-40B4-BE49-F238E27FC236}">
                    <a16:creationId xmlns:a16="http://schemas.microsoft.com/office/drawing/2014/main" id="{8A32B7AE-6881-4DB1-8B3C-C4E5F3E82A77}"/>
                  </a:ext>
                </a:extLst>
              </p:cNvPr>
              <p:cNvSpPr/>
              <p:nvPr/>
            </p:nvSpPr>
            <p:spPr>
              <a:xfrm>
                <a:off x="2603475" y="3337500"/>
                <a:ext cx="217375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8695" h="5020" extrusionOk="0">
                    <a:moveTo>
                      <a:pt x="4347" y="0"/>
                    </a:moveTo>
                    <a:cubicBezTo>
                      <a:pt x="1947" y="0"/>
                      <a:pt x="0" y="1125"/>
                      <a:pt x="0" y="2510"/>
                    </a:cubicBezTo>
                    <a:cubicBezTo>
                      <a:pt x="0" y="3897"/>
                      <a:pt x="1947" y="5020"/>
                      <a:pt x="4347" y="5020"/>
                    </a:cubicBezTo>
                    <a:cubicBezTo>
                      <a:pt x="6748" y="5020"/>
                      <a:pt x="8694" y="3897"/>
                      <a:pt x="8694" y="2510"/>
                    </a:cubicBezTo>
                    <a:cubicBezTo>
                      <a:pt x="8694" y="1125"/>
                      <a:pt x="6748" y="0"/>
                      <a:pt x="4347" y="0"/>
                    </a:cubicBezTo>
                    <a:close/>
                  </a:path>
                </a:pathLst>
              </a:custGeom>
              <a:solidFill>
                <a:srgbClr val="C1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49;p30">
                <a:extLst>
                  <a:ext uri="{FF2B5EF4-FFF2-40B4-BE49-F238E27FC236}">
                    <a16:creationId xmlns:a16="http://schemas.microsoft.com/office/drawing/2014/main" id="{D1CD16D8-48D6-4ECB-AC9F-7E0978921CAB}"/>
                  </a:ext>
                </a:extLst>
              </p:cNvPr>
              <p:cNvSpPr/>
              <p:nvPr/>
            </p:nvSpPr>
            <p:spPr>
              <a:xfrm>
                <a:off x="2615700" y="2509975"/>
                <a:ext cx="192950" cy="246375"/>
              </a:xfrm>
              <a:custGeom>
                <a:avLst/>
                <a:gdLst/>
                <a:ahLst/>
                <a:cxnLst/>
                <a:rect l="l" t="t" r="r" b="b"/>
                <a:pathLst>
                  <a:path w="7718" h="9855" extrusionOk="0">
                    <a:moveTo>
                      <a:pt x="5249" y="0"/>
                    </a:moveTo>
                    <a:lnTo>
                      <a:pt x="5249" y="0"/>
                    </a:lnTo>
                    <a:cubicBezTo>
                      <a:pt x="5308" y="244"/>
                      <a:pt x="5175" y="498"/>
                      <a:pt x="4851" y="686"/>
                    </a:cubicBezTo>
                    <a:cubicBezTo>
                      <a:pt x="4577" y="844"/>
                      <a:pt x="4218" y="924"/>
                      <a:pt x="3859" y="924"/>
                    </a:cubicBezTo>
                    <a:cubicBezTo>
                      <a:pt x="3500" y="924"/>
                      <a:pt x="3140" y="844"/>
                      <a:pt x="2867" y="686"/>
                    </a:cubicBezTo>
                    <a:cubicBezTo>
                      <a:pt x="2561" y="509"/>
                      <a:pt x="2425" y="273"/>
                      <a:pt x="2459" y="41"/>
                    </a:cubicBezTo>
                    <a:lnTo>
                      <a:pt x="2459" y="41"/>
                    </a:lnTo>
                    <a:lnTo>
                      <a:pt x="0" y="5969"/>
                    </a:lnTo>
                    <a:lnTo>
                      <a:pt x="0" y="9216"/>
                    </a:lnTo>
                    <a:cubicBezTo>
                      <a:pt x="0" y="9216"/>
                      <a:pt x="1358" y="9855"/>
                      <a:pt x="3857" y="9855"/>
                    </a:cubicBezTo>
                    <a:cubicBezTo>
                      <a:pt x="6358" y="9855"/>
                      <a:pt x="7718" y="9218"/>
                      <a:pt x="7718" y="9218"/>
                    </a:cubicBezTo>
                    <a:lnTo>
                      <a:pt x="7718" y="5907"/>
                    </a:lnTo>
                    <a:lnTo>
                      <a:pt x="5249" y="0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50;p30">
                <a:extLst>
                  <a:ext uri="{FF2B5EF4-FFF2-40B4-BE49-F238E27FC236}">
                    <a16:creationId xmlns:a16="http://schemas.microsoft.com/office/drawing/2014/main" id="{BCF0AC7C-F83F-4927-9201-D1B5D82D0CFD}"/>
                  </a:ext>
                </a:extLst>
              </p:cNvPr>
              <p:cNvSpPr/>
              <p:nvPr/>
            </p:nvSpPr>
            <p:spPr>
              <a:xfrm>
                <a:off x="2615700" y="2509975"/>
                <a:ext cx="192950" cy="246375"/>
              </a:xfrm>
              <a:custGeom>
                <a:avLst/>
                <a:gdLst/>
                <a:ahLst/>
                <a:cxnLst/>
                <a:rect l="l" t="t" r="r" b="b"/>
                <a:pathLst>
                  <a:path w="7718" h="9855" extrusionOk="0">
                    <a:moveTo>
                      <a:pt x="5250" y="0"/>
                    </a:moveTo>
                    <a:lnTo>
                      <a:pt x="5250" y="0"/>
                    </a:lnTo>
                    <a:cubicBezTo>
                      <a:pt x="5308" y="244"/>
                      <a:pt x="5175" y="498"/>
                      <a:pt x="4852" y="686"/>
                    </a:cubicBezTo>
                    <a:cubicBezTo>
                      <a:pt x="4789" y="722"/>
                      <a:pt x="4723" y="753"/>
                      <a:pt x="4655" y="780"/>
                    </a:cubicBezTo>
                    <a:cubicBezTo>
                      <a:pt x="4417" y="875"/>
                      <a:pt x="4138" y="923"/>
                      <a:pt x="3859" y="923"/>
                    </a:cubicBezTo>
                    <a:cubicBezTo>
                      <a:pt x="3500" y="923"/>
                      <a:pt x="3141" y="844"/>
                      <a:pt x="2867" y="686"/>
                    </a:cubicBezTo>
                    <a:cubicBezTo>
                      <a:pt x="2561" y="509"/>
                      <a:pt x="2425" y="273"/>
                      <a:pt x="2459" y="41"/>
                    </a:cubicBezTo>
                    <a:lnTo>
                      <a:pt x="2459" y="41"/>
                    </a:lnTo>
                    <a:lnTo>
                      <a:pt x="0" y="5969"/>
                    </a:lnTo>
                    <a:lnTo>
                      <a:pt x="0" y="9216"/>
                    </a:lnTo>
                    <a:cubicBezTo>
                      <a:pt x="0" y="9216"/>
                      <a:pt x="1358" y="9855"/>
                      <a:pt x="3857" y="9855"/>
                    </a:cubicBezTo>
                    <a:cubicBezTo>
                      <a:pt x="6358" y="9855"/>
                      <a:pt x="7718" y="9218"/>
                      <a:pt x="7718" y="9218"/>
                    </a:cubicBezTo>
                    <a:lnTo>
                      <a:pt x="7718" y="5907"/>
                    </a:lnTo>
                    <a:lnTo>
                      <a:pt x="5250" y="0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51;p30">
                <a:extLst>
                  <a:ext uri="{FF2B5EF4-FFF2-40B4-BE49-F238E27FC236}">
                    <a16:creationId xmlns:a16="http://schemas.microsoft.com/office/drawing/2014/main" id="{3B2D0331-5123-4148-A6BC-39C55F1AA7C2}"/>
                  </a:ext>
                </a:extLst>
              </p:cNvPr>
              <p:cNvSpPr/>
              <p:nvPr/>
            </p:nvSpPr>
            <p:spPr>
              <a:xfrm>
                <a:off x="2712150" y="2442700"/>
                <a:ext cx="96500" cy="256350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10254" extrusionOk="0">
                    <a:moveTo>
                      <a:pt x="7" y="0"/>
                    </a:moveTo>
                    <a:cubicBezTo>
                      <a:pt x="5" y="0"/>
                      <a:pt x="3" y="0"/>
                      <a:pt x="1" y="0"/>
                    </a:cubicBezTo>
                    <a:cubicBezTo>
                      <a:pt x="84" y="16"/>
                      <a:pt x="422" y="1593"/>
                      <a:pt x="797" y="3471"/>
                    </a:cubicBezTo>
                    <a:cubicBezTo>
                      <a:pt x="1351" y="6247"/>
                      <a:pt x="1985" y="9680"/>
                      <a:pt x="1985" y="9680"/>
                    </a:cubicBezTo>
                    <a:lnTo>
                      <a:pt x="1985" y="10253"/>
                    </a:lnTo>
                    <a:lnTo>
                      <a:pt x="3860" y="10253"/>
                    </a:lnTo>
                    <a:lnTo>
                      <a:pt x="3860" y="8598"/>
                    </a:lnTo>
                    <a:lnTo>
                      <a:pt x="1391" y="2691"/>
                    </a:lnTo>
                    <a:cubicBezTo>
                      <a:pt x="1391" y="2690"/>
                      <a:pt x="1390" y="2689"/>
                      <a:pt x="1390" y="2686"/>
                    </a:cubicBezTo>
                    <a:lnTo>
                      <a:pt x="1322" y="2529"/>
                    </a:lnTo>
                    <a:lnTo>
                      <a:pt x="367" y="243"/>
                    </a:lnTo>
                    <a:cubicBezTo>
                      <a:pt x="307" y="96"/>
                      <a:pt x="165" y="0"/>
                      <a:pt x="7" y="0"/>
                    </a:cubicBezTo>
                    <a:close/>
                  </a:path>
                </a:pathLst>
              </a:custGeom>
              <a:solidFill>
                <a:srgbClr val="F2E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52;p30">
                <a:extLst>
                  <a:ext uri="{FF2B5EF4-FFF2-40B4-BE49-F238E27FC236}">
                    <a16:creationId xmlns:a16="http://schemas.microsoft.com/office/drawing/2014/main" id="{2A1E2692-142D-44B3-A034-B3F7AEBBF3C1}"/>
                  </a:ext>
                </a:extLst>
              </p:cNvPr>
              <p:cNvSpPr/>
              <p:nvPr/>
            </p:nvSpPr>
            <p:spPr>
              <a:xfrm>
                <a:off x="2615625" y="3257800"/>
                <a:ext cx="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2" h="128" extrusionOk="0">
                    <a:moveTo>
                      <a:pt x="2" y="0"/>
                    </a:moveTo>
                    <a:cubicBezTo>
                      <a:pt x="1" y="43"/>
                      <a:pt x="1" y="85"/>
                      <a:pt x="2" y="12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53;p30">
                <a:extLst>
                  <a:ext uri="{FF2B5EF4-FFF2-40B4-BE49-F238E27FC236}">
                    <a16:creationId xmlns:a16="http://schemas.microsoft.com/office/drawing/2014/main" id="{15585231-4D26-479A-AA3E-C29DFEF8C243}"/>
                  </a:ext>
                </a:extLst>
              </p:cNvPr>
              <p:cNvSpPr/>
              <p:nvPr/>
            </p:nvSpPr>
            <p:spPr>
              <a:xfrm>
                <a:off x="2615625" y="3214825"/>
                <a:ext cx="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" h="127" extrusionOk="0">
                    <a:moveTo>
                      <a:pt x="2" y="0"/>
                    </a:moveTo>
                    <a:cubicBezTo>
                      <a:pt x="1" y="42"/>
                      <a:pt x="1" y="84"/>
                      <a:pt x="2" y="12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54;p30">
                <a:extLst>
                  <a:ext uri="{FF2B5EF4-FFF2-40B4-BE49-F238E27FC236}">
                    <a16:creationId xmlns:a16="http://schemas.microsoft.com/office/drawing/2014/main" id="{C79739B0-3701-45E3-88B0-D22EB9908A24}"/>
                  </a:ext>
                </a:extLst>
              </p:cNvPr>
              <p:cNvSpPr/>
              <p:nvPr/>
            </p:nvSpPr>
            <p:spPr>
              <a:xfrm>
                <a:off x="2615625" y="3171825"/>
                <a:ext cx="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2" h="128" extrusionOk="0">
                    <a:moveTo>
                      <a:pt x="2" y="1"/>
                    </a:moveTo>
                    <a:cubicBezTo>
                      <a:pt x="1" y="43"/>
                      <a:pt x="1" y="85"/>
                      <a:pt x="2" y="127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55;p30">
                <a:extLst>
                  <a:ext uri="{FF2B5EF4-FFF2-40B4-BE49-F238E27FC236}">
                    <a16:creationId xmlns:a16="http://schemas.microsoft.com/office/drawing/2014/main" id="{410300E4-4215-42E1-A37F-447724DA0AFE}"/>
                  </a:ext>
                </a:extLst>
              </p:cNvPr>
              <p:cNvSpPr/>
              <p:nvPr/>
            </p:nvSpPr>
            <p:spPr>
              <a:xfrm>
                <a:off x="2615625" y="3128875"/>
                <a:ext cx="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2" h="128" extrusionOk="0">
                    <a:moveTo>
                      <a:pt x="2" y="0"/>
                    </a:moveTo>
                    <a:cubicBezTo>
                      <a:pt x="1" y="41"/>
                      <a:pt x="1" y="84"/>
                      <a:pt x="2" y="12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56;p30">
                <a:extLst>
                  <a:ext uri="{FF2B5EF4-FFF2-40B4-BE49-F238E27FC236}">
                    <a16:creationId xmlns:a16="http://schemas.microsoft.com/office/drawing/2014/main" id="{56D7A900-7399-4F7F-99FD-0BCC660C4397}"/>
                  </a:ext>
                </a:extLst>
              </p:cNvPr>
              <p:cNvSpPr/>
              <p:nvPr/>
            </p:nvSpPr>
            <p:spPr>
              <a:xfrm>
                <a:off x="2808625" y="2657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57;p30">
                <a:extLst>
                  <a:ext uri="{FF2B5EF4-FFF2-40B4-BE49-F238E27FC236}">
                    <a16:creationId xmlns:a16="http://schemas.microsoft.com/office/drawing/2014/main" id="{0C78ECB5-7907-42B7-B988-1134E289A779}"/>
                  </a:ext>
                </a:extLst>
              </p:cNvPr>
              <p:cNvSpPr/>
              <p:nvPr/>
            </p:nvSpPr>
            <p:spPr>
              <a:xfrm>
                <a:off x="2614950" y="3259400"/>
                <a:ext cx="19370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7037" extrusionOk="0">
                    <a:moveTo>
                      <a:pt x="7748" y="0"/>
                    </a:moveTo>
                    <a:cubicBezTo>
                      <a:pt x="7748" y="570"/>
                      <a:pt x="7371" y="1141"/>
                      <a:pt x="6617" y="1576"/>
                    </a:cubicBezTo>
                    <a:cubicBezTo>
                      <a:pt x="5864" y="2011"/>
                      <a:pt x="4876" y="2229"/>
                      <a:pt x="3888" y="2229"/>
                    </a:cubicBezTo>
                    <a:cubicBezTo>
                      <a:pt x="2900" y="2229"/>
                      <a:pt x="1911" y="2011"/>
                      <a:pt x="1157" y="1576"/>
                    </a:cubicBezTo>
                    <a:cubicBezTo>
                      <a:pt x="431" y="1156"/>
                      <a:pt x="57" y="612"/>
                      <a:pt x="29" y="63"/>
                    </a:cubicBezTo>
                    <a:lnTo>
                      <a:pt x="29" y="4745"/>
                    </a:lnTo>
                    <a:cubicBezTo>
                      <a:pt x="0" y="5336"/>
                      <a:pt x="376" y="5932"/>
                      <a:pt x="1157" y="6383"/>
                    </a:cubicBezTo>
                    <a:cubicBezTo>
                      <a:pt x="1911" y="6819"/>
                      <a:pt x="2899" y="7037"/>
                      <a:pt x="3887" y="7037"/>
                    </a:cubicBezTo>
                    <a:cubicBezTo>
                      <a:pt x="4875" y="7037"/>
                      <a:pt x="5863" y="6819"/>
                      <a:pt x="6617" y="6383"/>
                    </a:cubicBezTo>
                    <a:cubicBezTo>
                      <a:pt x="7371" y="5949"/>
                      <a:pt x="7748" y="5378"/>
                      <a:pt x="7748" y="4808"/>
                    </a:cubicBezTo>
                    <a:lnTo>
                      <a:pt x="7748" y="0"/>
                    </a:lnTo>
                    <a:close/>
                  </a:path>
                </a:pathLst>
              </a:custGeom>
              <a:solidFill>
                <a:srgbClr val="F95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58;p30">
                <a:extLst>
                  <a:ext uri="{FF2B5EF4-FFF2-40B4-BE49-F238E27FC236}">
                    <a16:creationId xmlns:a16="http://schemas.microsoft.com/office/drawing/2014/main" id="{09482932-A487-4C10-AA51-3B765261B795}"/>
                  </a:ext>
                </a:extLst>
              </p:cNvPr>
              <p:cNvSpPr/>
              <p:nvPr/>
            </p:nvSpPr>
            <p:spPr>
              <a:xfrm>
                <a:off x="2615650" y="3216400"/>
                <a:ext cx="1930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3949" extrusionOk="0">
                    <a:moveTo>
                      <a:pt x="7720" y="1"/>
                    </a:moveTo>
                    <a:cubicBezTo>
                      <a:pt x="7720" y="293"/>
                      <a:pt x="7620" y="586"/>
                      <a:pt x="7422" y="860"/>
                    </a:cubicBezTo>
                    <a:cubicBezTo>
                      <a:pt x="7233" y="1121"/>
                      <a:pt x="6956" y="1364"/>
                      <a:pt x="6589" y="1577"/>
                    </a:cubicBezTo>
                    <a:cubicBezTo>
                      <a:pt x="5836" y="2012"/>
                      <a:pt x="4848" y="2229"/>
                      <a:pt x="3860" y="2229"/>
                    </a:cubicBezTo>
                    <a:cubicBezTo>
                      <a:pt x="2872" y="2229"/>
                      <a:pt x="1883" y="2012"/>
                      <a:pt x="1129" y="1577"/>
                    </a:cubicBezTo>
                    <a:cubicBezTo>
                      <a:pt x="762" y="1366"/>
                      <a:pt x="485" y="1121"/>
                      <a:pt x="297" y="860"/>
                    </a:cubicBezTo>
                    <a:cubicBezTo>
                      <a:pt x="113" y="605"/>
                      <a:pt x="14" y="335"/>
                      <a:pt x="1" y="64"/>
                    </a:cubicBezTo>
                    <a:lnTo>
                      <a:pt x="1" y="1783"/>
                    </a:lnTo>
                    <a:cubicBezTo>
                      <a:pt x="28" y="2332"/>
                      <a:pt x="403" y="2876"/>
                      <a:pt x="1129" y="3296"/>
                    </a:cubicBezTo>
                    <a:cubicBezTo>
                      <a:pt x="1883" y="3731"/>
                      <a:pt x="2871" y="3949"/>
                      <a:pt x="3859" y="3949"/>
                    </a:cubicBezTo>
                    <a:cubicBezTo>
                      <a:pt x="4847" y="3949"/>
                      <a:pt x="5835" y="3731"/>
                      <a:pt x="6589" y="3296"/>
                    </a:cubicBezTo>
                    <a:cubicBezTo>
                      <a:pt x="7343" y="2861"/>
                      <a:pt x="7720" y="2290"/>
                      <a:pt x="7720" y="1720"/>
                    </a:cubicBezTo>
                    <a:lnTo>
                      <a:pt x="7720" y="1"/>
                    </a:lnTo>
                    <a:close/>
                  </a:path>
                </a:pathLst>
              </a:custGeom>
              <a:solidFill>
                <a:srgbClr val="A5CB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59;p30">
                <a:extLst>
                  <a:ext uri="{FF2B5EF4-FFF2-40B4-BE49-F238E27FC236}">
                    <a16:creationId xmlns:a16="http://schemas.microsoft.com/office/drawing/2014/main" id="{4638644B-78F2-4E4D-96BD-A5D0134A6ABC}"/>
                  </a:ext>
                </a:extLst>
              </p:cNvPr>
              <p:cNvSpPr/>
              <p:nvPr/>
            </p:nvSpPr>
            <p:spPr>
              <a:xfrm>
                <a:off x="2615650" y="3173425"/>
                <a:ext cx="1930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3949" extrusionOk="0">
                    <a:moveTo>
                      <a:pt x="7721" y="1"/>
                    </a:moveTo>
                    <a:cubicBezTo>
                      <a:pt x="7720" y="293"/>
                      <a:pt x="7620" y="586"/>
                      <a:pt x="7422" y="860"/>
                    </a:cubicBezTo>
                    <a:cubicBezTo>
                      <a:pt x="7233" y="1120"/>
                      <a:pt x="6956" y="1364"/>
                      <a:pt x="6589" y="1576"/>
                    </a:cubicBezTo>
                    <a:cubicBezTo>
                      <a:pt x="6501" y="1627"/>
                      <a:pt x="6409" y="1674"/>
                      <a:pt x="6315" y="1720"/>
                    </a:cubicBezTo>
                    <a:cubicBezTo>
                      <a:pt x="5604" y="2059"/>
                      <a:pt x="4732" y="2229"/>
                      <a:pt x="3860" y="2229"/>
                    </a:cubicBezTo>
                    <a:cubicBezTo>
                      <a:pt x="2988" y="2229"/>
                      <a:pt x="2116" y="2059"/>
                      <a:pt x="1404" y="1720"/>
                    </a:cubicBezTo>
                    <a:cubicBezTo>
                      <a:pt x="1310" y="1674"/>
                      <a:pt x="1218" y="1627"/>
                      <a:pt x="1129" y="1576"/>
                    </a:cubicBezTo>
                    <a:cubicBezTo>
                      <a:pt x="762" y="1365"/>
                      <a:pt x="486" y="1120"/>
                      <a:pt x="298" y="860"/>
                    </a:cubicBezTo>
                    <a:cubicBezTo>
                      <a:pt x="113" y="605"/>
                      <a:pt x="14" y="335"/>
                      <a:pt x="1" y="63"/>
                    </a:cubicBezTo>
                    <a:lnTo>
                      <a:pt x="1" y="1783"/>
                    </a:lnTo>
                    <a:cubicBezTo>
                      <a:pt x="14" y="2054"/>
                      <a:pt x="113" y="2324"/>
                      <a:pt x="298" y="2579"/>
                    </a:cubicBezTo>
                    <a:cubicBezTo>
                      <a:pt x="486" y="2840"/>
                      <a:pt x="762" y="3083"/>
                      <a:pt x="1129" y="3296"/>
                    </a:cubicBezTo>
                    <a:cubicBezTo>
                      <a:pt x="1883" y="3731"/>
                      <a:pt x="2871" y="3948"/>
                      <a:pt x="3859" y="3948"/>
                    </a:cubicBezTo>
                    <a:cubicBezTo>
                      <a:pt x="4847" y="3948"/>
                      <a:pt x="5835" y="3731"/>
                      <a:pt x="6589" y="3296"/>
                    </a:cubicBezTo>
                    <a:cubicBezTo>
                      <a:pt x="6957" y="3085"/>
                      <a:pt x="7233" y="2840"/>
                      <a:pt x="7422" y="2579"/>
                    </a:cubicBezTo>
                    <a:cubicBezTo>
                      <a:pt x="7621" y="2305"/>
                      <a:pt x="7721" y="2012"/>
                      <a:pt x="7721" y="1720"/>
                    </a:cubicBezTo>
                    <a:lnTo>
                      <a:pt x="7721" y="1"/>
                    </a:lnTo>
                    <a:close/>
                  </a:path>
                </a:pathLst>
              </a:custGeom>
              <a:solidFill>
                <a:srgbClr val="3445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60;p30">
                <a:extLst>
                  <a:ext uri="{FF2B5EF4-FFF2-40B4-BE49-F238E27FC236}">
                    <a16:creationId xmlns:a16="http://schemas.microsoft.com/office/drawing/2014/main" id="{C7145F02-732E-4E2D-831D-871318629FC0}"/>
                  </a:ext>
                </a:extLst>
              </p:cNvPr>
              <p:cNvSpPr/>
              <p:nvPr/>
            </p:nvSpPr>
            <p:spPr>
              <a:xfrm>
                <a:off x="2615650" y="3130450"/>
                <a:ext cx="193000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3948" extrusionOk="0">
                    <a:moveTo>
                      <a:pt x="7720" y="0"/>
                    </a:moveTo>
                    <a:cubicBezTo>
                      <a:pt x="7720" y="292"/>
                      <a:pt x="7620" y="585"/>
                      <a:pt x="7422" y="859"/>
                    </a:cubicBezTo>
                    <a:cubicBezTo>
                      <a:pt x="7233" y="1120"/>
                      <a:pt x="6956" y="1364"/>
                      <a:pt x="6589" y="1576"/>
                    </a:cubicBezTo>
                    <a:cubicBezTo>
                      <a:pt x="6501" y="1627"/>
                      <a:pt x="6409" y="1674"/>
                      <a:pt x="6315" y="1720"/>
                    </a:cubicBezTo>
                    <a:cubicBezTo>
                      <a:pt x="5604" y="2059"/>
                      <a:pt x="4732" y="2228"/>
                      <a:pt x="3860" y="2228"/>
                    </a:cubicBezTo>
                    <a:cubicBezTo>
                      <a:pt x="2988" y="2228"/>
                      <a:pt x="2116" y="2059"/>
                      <a:pt x="1404" y="1720"/>
                    </a:cubicBezTo>
                    <a:cubicBezTo>
                      <a:pt x="1310" y="1674"/>
                      <a:pt x="1218" y="1627"/>
                      <a:pt x="1129" y="1576"/>
                    </a:cubicBezTo>
                    <a:cubicBezTo>
                      <a:pt x="762" y="1364"/>
                      <a:pt x="486" y="1120"/>
                      <a:pt x="298" y="859"/>
                    </a:cubicBezTo>
                    <a:cubicBezTo>
                      <a:pt x="113" y="605"/>
                      <a:pt x="14" y="334"/>
                      <a:pt x="1" y="63"/>
                    </a:cubicBezTo>
                    <a:lnTo>
                      <a:pt x="1" y="1782"/>
                    </a:lnTo>
                    <a:cubicBezTo>
                      <a:pt x="14" y="2054"/>
                      <a:pt x="113" y="2324"/>
                      <a:pt x="298" y="2579"/>
                    </a:cubicBezTo>
                    <a:cubicBezTo>
                      <a:pt x="486" y="2839"/>
                      <a:pt x="762" y="3083"/>
                      <a:pt x="1129" y="3295"/>
                    </a:cubicBezTo>
                    <a:cubicBezTo>
                      <a:pt x="1218" y="3346"/>
                      <a:pt x="1310" y="3393"/>
                      <a:pt x="1404" y="3439"/>
                    </a:cubicBezTo>
                    <a:cubicBezTo>
                      <a:pt x="2116" y="3778"/>
                      <a:pt x="2988" y="3948"/>
                      <a:pt x="3860" y="3948"/>
                    </a:cubicBezTo>
                    <a:cubicBezTo>
                      <a:pt x="4732" y="3948"/>
                      <a:pt x="5604" y="3778"/>
                      <a:pt x="6315" y="3439"/>
                    </a:cubicBezTo>
                    <a:cubicBezTo>
                      <a:pt x="6409" y="3393"/>
                      <a:pt x="6501" y="3346"/>
                      <a:pt x="6589" y="3295"/>
                    </a:cubicBezTo>
                    <a:cubicBezTo>
                      <a:pt x="6956" y="3084"/>
                      <a:pt x="7233" y="2839"/>
                      <a:pt x="7422" y="2579"/>
                    </a:cubicBezTo>
                    <a:cubicBezTo>
                      <a:pt x="7620" y="2305"/>
                      <a:pt x="7720" y="2012"/>
                      <a:pt x="7720" y="1720"/>
                    </a:cubicBezTo>
                    <a:lnTo>
                      <a:pt x="7720" y="0"/>
                    </a:lnTo>
                    <a:close/>
                  </a:path>
                </a:pathLst>
              </a:custGeom>
              <a:solidFill>
                <a:srgbClr val="A5CB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61;p30">
                <a:extLst>
                  <a:ext uri="{FF2B5EF4-FFF2-40B4-BE49-F238E27FC236}">
                    <a16:creationId xmlns:a16="http://schemas.microsoft.com/office/drawing/2014/main" id="{F9D9EB46-C372-42A8-9EC7-3B7AFB6AE0A9}"/>
                  </a:ext>
                </a:extLst>
              </p:cNvPr>
              <p:cNvSpPr/>
              <p:nvPr/>
            </p:nvSpPr>
            <p:spPr>
              <a:xfrm>
                <a:off x="2615650" y="2659200"/>
                <a:ext cx="64350" cy="523825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20953" extrusionOk="0">
                    <a:moveTo>
                      <a:pt x="1" y="0"/>
                    </a:moveTo>
                    <a:lnTo>
                      <a:pt x="1" y="18914"/>
                    </a:lnTo>
                    <a:cubicBezTo>
                      <a:pt x="14" y="19186"/>
                      <a:pt x="113" y="19456"/>
                      <a:pt x="298" y="19710"/>
                    </a:cubicBezTo>
                    <a:cubicBezTo>
                      <a:pt x="486" y="19971"/>
                      <a:pt x="762" y="20215"/>
                      <a:pt x="1129" y="20427"/>
                    </a:cubicBezTo>
                    <a:cubicBezTo>
                      <a:pt x="1218" y="20478"/>
                      <a:pt x="1310" y="20525"/>
                      <a:pt x="1404" y="20570"/>
                    </a:cubicBezTo>
                    <a:cubicBezTo>
                      <a:pt x="1760" y="20740"/>
                      <a:pt x="2157" y="20868"/>
                      <a:pt x="2573" y="20952"/>
                    </a:cubicBezTo>
                    <a:lnTo>
                      <a:pt x="1875" y="1021"/>
                    </a:lnTo>
                    <a:cubicBezTo>
                      <a:pt x="1875" y="1021"/>
                      <a:pt x="1649" y="1148"/>
                      <a:pt x="1355" y="1148"/>
                    </a:cubicBezTo>
                    <a:cubicBezTo>
                      <a:pt x="1208" y="1148"/>
                      <a:pt x="1043" y="1116"/>
                      <a:pt x="881" y="1020"/>
                    </a:cubicBezTo>
                    <a:cubicBezTo>
                      <a:pt x="230" y="634"/>
                      <a:pt x="5" y="55"/>
                      <a:pt x="1" y="0"/>
                    </a:cubicBezTo>
                    <a:close/>
                  </a:path>
                </a:pathLst>
              </a:custGeom>
              <a:solidFill>
                <a:srgbClr val="FFE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62;p30">
                <a:extLst>
                  <a:ext uri="{FF2B5EF4-FFF2-40B4-BE49-F238E27FC236}">
                    <a16:creationId xmlns:a16="http://schemas.microsoft.com/office/drawing/2014/main" id="{FC3DF793-C915-4152-82CD-C878773396E3}"/>
                  </a:ext>
                </a:extLst>
              </p:cNvPr>
              <p:cNvSpPr/>
              <p:nvPr/>
            </p:nvSpPr>
            <p:spPr>
              <a:xfrm>
                <a:off x="2744275" y="2657625"/>
                <a:ext cx="64375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21014" extrusionOk="0">
                    <a:moveTo>
                      <a:pt x="2575" y="1"/>
                    </a:moveTo>
                    <a:cubicBezTo>
                      <a:pt x="2575" y="75"/>
                      <a:pt x="2347" y="703"/>
                      <a:pt x="1693" y="1083"/>
                    </a:cubicBezTo>
                    <a:cubicBezTo>
                      <a:pt x="1528" y="1179"/>
                      <a:pt x="1363" y="1211"/>
                      <a:pt x="1216" y="1211"/>
                    </a:cubicBezTo>
                    <a:cubicBezTo>
                      <a:pt x="922" y="1211"/>
                      <a:pt x="700" y="1083"/>
                      <a:pt x="700" y="1083"/>
                    </a:cubicBezTo>
                    <a:lnTo>
                      <a:pt x="1" y="21014"/>
                    </a:lnTo>
                    <a:cubicBezTo>
                      <a:pt x="417" y="20929"/>
                      <a:pt x="814" y="20801"/>
                      <a:pt x="1169" y="20633"/>
                    </a:cubicBezTo>
                    <a:cubicBezTo>
                      <a:pt x="1264" y="20587"/>
                      <a:pt x="1356" y="20540"/>
                      <a:pt x="1444" y="20489"/>
                    </a:cubicBezTo>
                    <a:cubicBezTo>
                      <a:pt x="1811" y="20277"/>
                      <a:pt x="2088" y="20033"/>
                      <a:pt x="2277" y="19772"/>
                    </a:cubicBezTo>
                    <a:cubicBezTo>
                      <a:pt x="2475" y="19498"/>
                      <a:pt x="2575" y="19205"/>
                      <a:pt x="2575" y="18913"/>
                    </a:cubicBezTo>
                    <a:lnTo>
                      <a:pt x="2575" y="1"/>
                    </a:lnTo>
                    <a:close/>
                  </a:path>
                </a:pathLst>
              </a:custGeom>
              <a:solidFill>
                <a:srgbClr val="FDB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63;p30">
                <a:extLst>
                  <a:ext uri="{FF2B5EF4-FFF2-40B4-BE49-F238E27FC236}">
                    <a16:creationId xmlns:a16="http://schemas.microsoft.com/office/drawing/2014/main" id="{C63F102A-4F5D-40FD-AD61-42367D5AD973}"/>
                  </a:ext>
                </a:extLst>
              </p:cNvPr>
              <p:cNvSpPr/>
              <p:nvPr/>
            </p:nvSpPr>
            <p:spPr>
              <a:xfrm>
                <a:off x="2662500" y="2684675"/>
                <a:ext cx="99275" cy="501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0059" extrusionOk="0">
                    <a:moveTo>
                      <a:pt x="1" y="1"/>
                    </a:moveTo>
                    <a:lnTo>
                      <a:pt x="1" y="19740"/>
                    </a:lnTo>
                    <a:cubicBezTo>
                      <a:pt x="229" y="19820"/>
                      <a:pt x="463" y="19884"/>
                      <a:pt x="699" y="19932"/>
                    </a:cubicBezTo>
                    <a:cubicBezTo>
                      <a:pt x="1117" y="20016"/>
                      <a:pt x="1542" y="20059"/>
                      <a:pt x="1968" y="20059"/>
                    </a:cubicBezTo>
                    <a:cubicBezTo>
                      <a:pt x="1974" y="20059"/>
                      <a:pt x="1980" y="20059"/>
                      <a:pt x="1986" y="20059"/>
                    </a:cubicBezTo>
                    <a:cubicBezTo>
                      <a:pt x="1992" y="20059"/>
                      <a:pt x="1998" y="20059"/>
                      <a:pt x="2004" y="20059"/>
                    </a:cubicBezTo>
                    <a:cubicBezTo>
                      <a:pt x="2430" y="20059"/>
                      <a:pt x="2854" y="20016"/>
                      <a:pt x="3273" y="19932"/>
                    </a:cubicBezTo>
                    <a:cubicBezTo>
                      <a:pt x="3510" y="19884"/>
                      <a:pt x="3743" y="19820"/>
                      <a:pt x="3971" y="19740"/>
                    </a:cubicBezTo>
                    <a:lnTo>
                      <a:pt x="3971" y="1"/>
                    </a:lnTo>
                    <a:cubicBezTo>
                      <a:pt x="3480" y="856"/>
                      <a:pt x="1983" y="861"/>
                      <a:pt x="1983" y="861"/>
                    </a:cubicBezTo>
                    <a:cubicBezTo>
                      <a:pt x="1983" y="861"/>
                      <a:pt x="1983" y="861"/>
                      <a:pt x="1983" y="861"/>
                    </a:cubicBezTo>
                    <a:cubicBezTo>
                      <a:pt x="1967" y="861"/>
                      <a:pt x="483" y="859"/>
                      <a:pt x="1" y="1"/>
                    </a:cubicBezTo>
                    <a:close/>
                  </a:path>
                </a:pathLst>
              </a:custGeom>
              <a:solidFill>
                <a:srgbClr val="FFD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64;p30">
                <a:extLst>
                  <a:ext uri="{FF2B5EF4-FFF2-40B4-BE49-F238E27FC236}">
                    <a16:creationId xmlns:a16="http://schemas.microsoft.com/office/drawing/2014/main" id="{B14D2BF0-6746-44BF-A2FB-58982BFD9E43}"/>
                  </a:ext>
                </a:extLst>
              </p:cNvPr>
              <p:cNvSpPr/>
              <p:nvPr/>
            </p:nvSpPr>
            <p:spPr>
              <a:xfrm>
                <a:off x="2676300" y="2442675"/>
                <a:ext cx="72125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3615" extrusionOk="0">
                    <a:moveTo>
                      <a:pt x="1438" y="0"/>
                    </a:moveTo>
                    <a:cubicBezTo>
                      <a:pt x="1437" y="0"/>
                      <a:pt x="1436" y="0"/>
                      <a:pt x="1435" y="0"/>
                    </a:cubicBezTo>
                    <a:lnTo>
                      <a:pt x="1434" y="0"/>
                    </a:lnTo>
                    <a:cubicBezTo>
                      <a:pt x="1433" y="0"/>
                      <a:pt x="1432" y="0"/>
                      <a:pt x="1431" y="0"/>
                    </a:cubicBezTo>
                    <a:cubicBezTo>
                      <a:pt x="1271" y="0"/>
                      <a:pt x="1127" y="96"/>
                      <a:pt x="1068" y="245"/>
                    </a:cubicBezTo>
                    <a:lnTo>
                      <a:pt x="128" y="2508"/>
                    </a:lnTo>
                    <a:lnTo>
                      <a:pt x="34" y="2733"/>
                    </a:lnTo>
                    <a:cubicBezTo>
                      <a:pt x="0" y="2964"/>
                      <a:pt x="137" y="3201"/>
                      <a:pt x="442" y="3378"/>
                    </a:cubicBezTo>
                    <a:cubicBezTo>
                      <a:pt x="716" y="3536"/>
                      <a:pt x="1075" y="3615"/>
                      <a:pt x="1434" y="3615"/>
                    </a:cubicBezTo>
                    <a:cubicBezTo>
                      <a:pt x="1713" y="3615"/>
                      <a:pt x="1992" y="3567"/>
                      <a:pt x="2230" y="3472"/>
                    </a:cubicBezTo>
                    <a:cubicBezTo>
                      <a:pt x="2299" y="3445"/>
                      <a:pt x="2364" y="3414"/>
                      <a:pt x="2427" y="3378"/>
                    </a:cubicBezTo>
                    <a:cubicBezTo>
                      <a:pt x="2750" y="3190"/>
                      <a:pt x="2884" y="2935"/>
                      <a:pt x="2825" y="2691"/>
                    </a:cubicBezTo>
                    <a:cubicBezTo>
                      <a:pt x="2825" y="2690"/>
                      <a:pt x="2824" y="2689"/>
                      <a:pt x="2824" y="2687"/>
                    </a:cubicBezTo>
                    <a:lnTo>
                      <a:pt x="2756" y="2530"/>
                    </a:lnTo>
                    <a:lnTo>
                      <a:pt x="1801" y="244"/>
                    </a:lnTo>
                    <a:cubicBezTo>
                      <a:pt x="1741" y="96"/>
                      <a:pt x="1597" y="0"/>
                      <a:pt x="1438" y="0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65;p30">
                <a:extLst>
                  <a:ext uri="{FF2B5EF4-FFF2-40B4-BE49-F238E27FC236}">
                    <a16:creationId xmlns:a16="http://schemas.microsoft.com/office/drawing/2014/main" id="{0E239E6E-4599-4BE2-A50C-B6A7BACCA97F}"/>
                  </a:ext>
                </a:extLst>
              </p:cNvPr>
              <p:cNvSpPr/>
              <p:nvPr/>
            </p:nvSpPr>
            <p:spPr>
              <a:xfrm>
                <a:off x="2677175" y="2505350"/>
                <a:ext cx="23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7" extrusionOk="0">
                    <a:moveTo>
                      <a:pt x="94" y="1"/>
                    </a:moveTo>
                    <a:cubicBezTo>
                      <a:pt x="46" y="68"/>
                      <a:pt x="14" y="145"/>
                      <a:pt x="0" y="226"/>
                    </a:cubicBez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66;p30">
                <a:extLst>
                  <a:ext uri="{FF2B5EF4-FFF2-40B4-BE49-F238E27FC236}">
                    <a16:creationId xmlns:a16="http://schemas.microsoft.com/office/drawing/2014/main" id="{F9EE7167-D0E2-4D9F-AB49-0E6006F70CBF}"/>
                  </a:ext>
                </a:extLst>
              </p:cNvPr>
              <p:cNvSpPr/>
              <p:nvPr/>
            </p:nvSpPr>
            <p:spPr>
              <a:xfrm>
                <a:off x="2745200" y="2505925"/>
                <a:ext cx="17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59" extrusionOk="0">
                    <a:moveTo>
                      <a:pt x="0" y="0"/>
                    </a:moveTo>
                    <a:lnTo>
                      <a:pt x="68" y="159"/>
                    </a:lnTo>
                    <a:cubicBezTo>
                      <a:pt x="53" y="103"/>
                      <a:pt x="32" y="50"/>
                      <a:pt x="0" y="0"/>
                    </a:cubicBezTo>
                    <a:close/>
                  </a:path>
                </a:pathLst>
              </a:custGeom>
              <a:solidFill>
                <a:srgbClr val="FFF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67;p30">
                <a:extLst>
                  <a:ext uri="{FF2B5EF4-FFF2-40B4-BE49-F238E27FC236}">
                    <a16:creationId xmlns:a16="http://schemas.microsoft.com/office/drawing/2014/main" id="{3E285A25-9635-4485-93FE-61677023B8BA}"/>
                  </a:ext>
                </a:extLst>
              </p:cNvPr>
              <p:cNvSpPr/>
              <p:nvPr/>
            </p:nvSpPr>
            <p:spPr>
              <a:xfrm>
                <a:off x="2712150" y="2442700"/>
                <a:ext cx="3627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3471" extrusionOk="0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84" y="17"/>
                      <a:pt x="422" y="1594"/>
                      <a:pt x="797" y="3471"/>
                    </a:cubicBezTo>
                    <a:cubicBezTo>
                      <a:pt x="865" y="3445"/>
                      <a:pt x="930" y="3414"/>
                      <a:pt x="993" y="3377"/>
                    </a:cubicBezTo>
                    <a:cubicBezTo>
                      <a:pt x="1316" y="3189"/>
                      <a:pt x="1450" y="2934"/>
                      <a:pt x="1391" y="2691"/>
                    </a:cubicBezTo>
                    <a:cubicBezTo>
                      <a:pt x="1391" y="2690"/>
                      <a:pt x="1390" y="2689"/>
                      <a:pt x="1390" y="2688"/>
                    </a:cubicBezTo>
                    <a:lnTo>
                      <a:pt x="1322" y="2529"/>
                    </a:lnTo>
                    <a:lnTo>
                      <a:pt x="367" y="244"/>
                    </a:lnTo>
                    <a:cubicBezTo>
                      <a:pt x="307" y="97"/>
                      <a:pt x="163" y="0"/>
                      <a:pt x="4" y="0"/>
                    </a:cubicBezTo>
                    <a:close/>
                  </a:path>
                </a:pathLst>
              </a:custGeom>
              <a:solidFill>
                <a:srgbClr val="1A1A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68;p30">
                <a:extLst>
                  <a:ext uri="{FF2B5EF4-FFF2-40B4-BE49-F238E27FC236}">
                    <a16:creationId xmlns:a16="http://schemas.microsoft.com/office/drawing/2014/main" id="{A2A4C1B8-6F7A-4A17-9E40-3E942A88A046}"/>
                  </a:ext>
                </a:extLst>
              </p:cNvPr>
              <p:cNvSpPr/>
              <p:nvPr/>
            </p:nvSpPr>
            <p:spPr>
              <a:xfrm>
                <a:off x="2615650" y="3132000"/>
                <a:ext cx="46875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7006" extrusionOk="0">
                    <a:moveTo>
                      <a:pt x="1" y="1"/>
                    </a:moveTo>
                    <a:lnTo>
                      <a:pt x="1" y="5159"/>
                    </a:lnTo>
                    <a:cubicBezTo>
                      <a:pt x="29" y="5708"/>
                      <a:pt x="404" y="6254"/>
                      <a:pt x="1129" y="6672"/>
                    </a:cubicBezTo>
                    <a:cubicBezTo>
                      <a:pt x="1367" y="6806"/>
                      <a:pt x="1617" y="6918"/>
                      <a:pt x="1875" y="7005"/>
                    </a:cubicBezTo>
                    <a:lnTo>
                      <a:pt x="1875" y="1847"/>
                    </a:lnTo>
                    <a:cubicBezTo>
                      <a:pt x="1714" y="1793"/>
                      <a:pt x="1558" y="1729"/>
                      <a:pt x="1404" y="1658"/>
                    </a:cubicBezTo>
                    <a:cubicBezTo>
                      <a:pt x="1310" y="1612"/>
                      <a:pt x="1218" y="1565"/>
                      <a:pt x="1129" y="1514"/>
                    </a:cubicBezTo>
                    <a:cubicBezTo>
                      <a:pt x="762" y="1302"/>
                      <a:pt x="486" y="1058"/>
                      <a:pt x="298" y="797"/>
                    </a:cubicBezTo>
                    <a:cubicBezTo>
                      <a:pt x="113" y="543"/>
                      <a:pt x="14" y="272"/>
                      <a:pt x="1" y="1"/>
                    </a:cubicBezTo>
                    <a:close/>
                  </a:path>
                </a:pathLst>
              </a:custGeom>
              <a:solidFill>
                <a:srgbClr val="DAE6EA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69;p30">
                <a:extLst>
                  <a:ext uri="{FF2B5EF4-FFF2-40B4-BE49-F238E27FC236}">
                    <a16:creationId xmlns:a16="http://schemas.microsoft.com/office/drawing/2014/main" id="{83709B5C-3391-4C34-AA5E-0615814745CB}"/>
                  </a:ext>
                </a:extLst>
              </p:cNvPr>
              <p:cNvSpPr/>
              <p:nvPr/>
            </p:nvSpPr>
            <p:spPr>
              <a:xfrm>
                <a:off x="2614950" y="3260975"/>
                <a:ext cx="162875" cy="174325"/>
              </a:xfrm>
              <a:custGeom>
                <a:avLst/>
                <a:gdLst/>
                <a:ahLst/>
                <a:cxnLst/>
                <a:rect l="l" t="t" r="r" b="b"/>
                <a:pathLst>
                  <a:path w="6515" h="6973" extrusionOk="0">
                    <a:moveTo>
                      <a:pt x="29" y="0"/>
                    </a:moveTo>
                    <a:lnTo>
                      <a:pt x="29" y="4682"/>
                    </a:lnTo>
                    <a:cubicBezTo>
                      <a:pt x="0" y="5273"/>
                      <a:pt x="376" y="5870"/>
                      <a:pt x="1157" y="6322"/>
                    </a:cubicBezTo>
                    <a:cubicBezTo>
                      <a:pt x="1910" y="6756"/>
                      <a:pt x="2895" y="6972"/>
                      <a:pt x="3881" y="6972"/>
                    </a:cubicBezTo>
                    <a:cubicBezTo>
                      <a:pt x="4827" y="6972"/>
                      <a:pt x="5773" y="6773"/>
                      <a:pt x="6515" y="6375"/>
                    </a:cubicBezTo>
                    <a:lnTo>
                      <a:pt x="6515" y="6375"/>
                    </a:lnTo>
                    <a:cubicBezTo>
                      <a:pt x="6192" y="6530"/>
                      <a:pt x="5529" y="6630"/>
                      <a:pt x="4804" y="6630"/>
                    </a:cubicBezTo>
                    <a:cubicBezTo>
                      <a:pt x="3460" y="6630"/>
                      <a:pt x="1903" y="6287"/>
                      <a:pt x="1903" y="5319"/>
                    </a:cubicBezTo>
                    <a:cubicBezTo>
                      <a:pt x="1903" y="4600"/>
                      <a:pt x="1903" y="1850"/>
                      <a:pt x="1903" y="1850"/>
                    </a:cubicBezTo>
                    <a:cubicBezTo>
                      <a:pt x="1645" y="1762"/>
                      <a:pt x="1395" y="1648"/>
                      <a:pt x="1157" y="1513"/>
                    </a:cubicBezTo>
                    <a:cubicBezTo>
                      <a:pt x="432" y="1095"/>
                      <a:pt x="57" y="549"/>
                      <a:pt x="29" y="0"/>
                    </a:cubicBezTo>
                    <a:close/>
                  </a:path>
                </a:pathLst>
              </a:custGeom>
              <a:solidFill>
                <a:srgbClr val="FD9C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5594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1809089" y="55262"/>
            <a:ext cx="5525818" cy="637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Task Organization</a:t>
            </a:r>
            <a:endParaRPr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29556FC-1FA6-AE42-AE0B-ADA6EC55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0" y="866274"/>
            <a:ext cx="7988999" cy="42219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28CC5BD-45CE-4254-859C-197F5968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129" y="1447591"/>
            <a:ext cx="3541739" cy="3059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96">
            <a:extLst>
              <a:ext uri="{FF2B5EF4-FFF2-40B4-BE49-F238E27FC236}">
                <a16:creationId xmlns:a16="http://schemas.microsoft.com/office/drawing/2014/main" id="{AF1B37ED-57B4-2941-A4CB-52C707214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25" y="86107"/>
            <a:ext cx="755124" cy="7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3389727" y="306671"/>
            <a:ext cx="2720987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Status Report</a:t>
            </a:r>
            <a:endParaRPr dirty="0"/>
          </a:p>
        </p:txBody>
      </p:sp>
      <p:pic>
        <p:nvPicPr>
          <p:cNvPr id="160" name="Google Shape;397;p35">
            <a:extLst>
              <a:ext uri="{FF2B5EF4-FFF2-40B4-BE49-F238E27FC236}">
                <a16:creationId xmlns:a16="http://schemas.microsoft.com/office/drawing/2014/main" id="{7F567B3C-6751-4F9D-BE34-7C159B0D26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954" y="2028079"/>
            <a:ext cx="1144870" cy="1144870"/>
          </a:xfrm>
          <a:prstGeom prst="ellipse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1" name="Immagine 160" descr="Immagine che contiene persona, interni, uomo, portatile&#10;&#10;Descrizione generata automaticamente">
            <a:extLst>
              <a:ext uri="{FF2B5EF4-FFF2-40B4-BE49-F238E27FC236}">
                <a16:creationId xmlns:a16="http://schemas.microsoft.com/office/drawing/2014/main" id="{55BD04AB-2436-4C23-A6EE-39BC40B8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1" y="1745959"/>
            <a:ext cx="1041318" cy="1041318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2" name="Immagine 161" descr="Immagine che contiene persona, uomo, interni, tenendo&#10;&#10;Descrizione generata automaticamente">
            <a:extLst>
              <a:ext uri="{FF2B5EF4-FFF2-40B4-BE49-F238E27FC236}">
                <a16:creationId xmlns:a16="http://schemas.microsoft.com/office/drawing/2014/main" id="{36F5711D-925B-43EA-827A-2AA91512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70" y="2876882"/>
            <a:ext cx="1041318" cy="1041318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A90EE846-1B4B-4C01-AC7E-D75D2B00B4DE}"/>
              </a:ext>
            </a:extLst>
          </p:cNvPr>
          <p:cNvGrpSpPr/>
          <p:nvPr/>
        </p:nvGrpSpPr>
        <p:grpSpPr>
          <a:xfrm>
            <a:off x="3214949" y="1470421"/>
            <a:ext cx="2608730" cy="3291736"/>
            <a:chOff x="3214949" y="1470421"/>
            <a:chExt cx="2608730" cy="3291736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1A42E44F-18EC-4E29-84C1-B4ACFDE8A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6763" y="1470421"/>
              <a:ext cx="2146916" cy="277021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76" name="Picture 4" descr="Immagine correlata">
              <a:extLst>
                <a:ext uri="{FF2B5EF4-FFF2-40B4-BE49-F238E27FC236}">
                  <a16:creationId xmlns:a16="http://schemas.microsoft.com/office/drawing/2014/main" id="{23199E7A-00BC-4F19-BD3F-34E887CD7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63" b="96237" l="3226" r="96237">
                          <a14:foregroundMark x1="4301" y1="15054" x2="14516" y2="62366"/>
                          <a14:foregroundMark x1="15054" y1="23118" x2="15054" y2="67204"/>
                          <a14:foregroundMark x1="5914" y1="87634" x2="40323" y2="87634"/>
                          <a14:foregroundMark x1="40323" y1="87634" x2="69892" y2="86559"/>
                          <a14:foregroundMark x1="82258" y1="71505" x2="87097" y2="70968"/>
                          <a14:foregroundMark x1="73656" y1="52688" x2="80645" y2="52151"/>
                          <a14:foregroundMark x1="7527" y1="11290" x2="38710" y2="11828"/>
                          <a14:foregroundMark x1="44624" y1="11828" x2="54301" y2="12366"/>
                          <a14:foregroundMark x1="77957" y1="54301" x2="83871" y2="59140"/>
                          <a14:foregroundMark x1="89785" y1="66667" x2="93011" y2="73118"/>
                          <a14:foregroundMark x1="94624" y1="61828" x2="96774" y2="68280"/>
                          <a14:foregroundMark x1="80645" y1="84946" x2="72581" y2="94086"/>
                          <a14:foregroundMark x1="8065" y1="47312" x2="6989" y2="79570"/>
                          <a14:foregroundMark x1="6989" y1="81183" x2="34409" y2="80645"/>
                          <a14:foregroundMark x1="34409" y1="80645" x2="34946" y2="80108"/>
                          <a14:foregroundMark x1="34409" y1="80108" x2="33871" y2="23118"/>
                          <a14:foregroundMark x1="9677" y1="20430" x2="31720" y2="20968"/>
                          <a14:foregroundMark x1="38172" y1="19892" x2="44624" y2="20430"/>
                          <a14:foregroundMark x1="51613" y1="22581" x2="50538" y2="42473"/>
                          <a14:foregroundMark x1="45699" y1="17204" x2="61290" y2="20430"/>
                          <a14:foregroundMark x1="58065" y1="22581" x2="53226" y2="41935"/>
                          <a14:foregroundMark x1="53226" y1="41935" x2="28495" y2="54301"/>
                          <a14:foregroundMark x1="28495" y1="54301" x2="26882" y2="54301"/>
                          <a14:foregroundMark x1="22581" y1="34946" x2="43548" y2="33871"/>
                          <a14:foregroundMark x1="30108" y1="4301" x2="32796" y2="9140"/>
                          <a14:foregroundMark x1="66667" y1="45699" x2="66667" y2="45699"/>
                          <a14:foregroundMark x1="67742" y1="96237" x2="67742" y2="96237"/>
                          <a14:foregroundMark x1="15054" y1="73118" x2="15054" y2="731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949" y="3529901"/>
              <a:ext cx="1232256" cy="123225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1C3812DB-C79A-4C20-B300-CF1802BB41C3}"/>
              </a:ext>
            </a:extLst>
          </p:cNvPr>
          <p:cNvGrpSpPr/>
          <p:nvPr/>
        </p:nvGrpSpPr>
        <p:grpSpPr>
          <a:xfrm>
            <a:off x="1630837" y="1616182"/>
            <a:ext cx="1758890" cy="1260700"/>
            <a:chOff x="1630837" y="1616182"/>
            <a:chExt cx="1758890" cy="1260700"/>
          </a:xfrm>
        </p:grpSpPr>
        <p:sp>
          <p:nvSpPr>
            <p:cNvPr id="5" name="Freccia destra 4">
              <a:extLst>
                <a:ext uri="{FF2B5EF4-FFF2-40B4-BE49-F238E27FC236}">
                  <a16:creationId xmlns:a16="http://schemas.microsoft.com/office/drawing/2014/main" id="{E99E80FC-35A7-074C-81BA-D1423975643A}"/>
                </a:ext>
              </a:extLst>
            </p:cNvPr>
            <p:cNvSpPr/>
            <p:nvPr/>
          </p:nvSpPr>
          <p:spPr>
            <a:xfrm>
              <a:off x="1630837" y="2571750"/>
              <a:ext cx="1758890" cy="30513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074" name="Picture 2" descr="Risultati immagini per upload icon">
              <a:extLst>
                <a:ext uri="{FF2B5EF4-FFF2-40B4-BE49-F238E27FC236}">
                  <a16:creationId xmlns:a16="http://schemas.microsoft.com/office/drawing/2014/main" id="{6383F863-D593-4BD2-9DDA-FC337D212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825" y="1616182"/>
              <a:ext cx="984332" cy="98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EFF949D1-C276-43E1-AD34-285FA3727217}"/>
              </a:ext>
            </a:extLst>
          </p:cNvPr>
          <p:cNvGrpSpPr/>
          <p:nvPr/>
        </p:nvGrpSpPr>
        <p:grpSpPr>
          <a:xfrm>
            <a:off x="6010871" y="1836648"/>
            <a:ext cx="1758890" cy="1040234"/>
            <a:chOff x="6010871" y="1836648"/>
            <a:chExt cx="1758890" cy="1040234"/>
          </a:xfrm>
        </p:grpSpPr>
        <p:sp>
          <p:nvSpPr>
            <p:cNvPr id="13" name="Freccia destra 12">
              <a:extLst>
                <a:ext uri="{FF2B5EF4-FFF2-40B4-BE49-F238E27FC236}">
                  <a16:creationId xmlns:a16="http://schemas.microsoft.com/office/drawing/2014/main" id="{DC153F62-93B9-F94A-BC1B-E8C726C68EDC}"/>
                </a:ext>
              </a:extLst>
            </p:cNvPr>
            <p:cNvSpPr/>
            <p:nvPr/>
          </p:nvSpPr>
          <p:spPr>
            <a:xfrm>
              <a:off x="6010871" y="2571750"/>
              <a:ext cx="1758890" cy="30513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Picture 4" descr="Risultati immagini per download icon">
              <a:extLst>
                <a:ext uri="{FF2B5EF4-FFF2-40B4-BE49-F238E27FC236}">
                  <a16:creationId xmlns:a16="http://schemas.microsoft.com/office/drawing/2014/main" id="{793B9C49-B285-4F83-8A91-CA12514C9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85" y="1836648"/>
              <a:ext cx="665901" cy="66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6851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AFA0D3C7-38FB-4B14-BE85-424AE962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8" y="1395248"/>
            <a:ext cx="2474730" cy="32202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755;p37">
            <a:extLst>
              <a:ext uri="{FF2B5EF4-FFF2-40B4-BE49-F238E27FC236}">
                <a16:creationId xmlns:a16="http://schemas.microsoft.com/office/drawing/2014/main" id="{B7DD26A4-58F8-4C69-B577-B973E2F294C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503357" y="306671"/>
            <a:ext cx="4482059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Risk Management</a:t>
            </a:r>
            <a:endParaRPr dirty="0"/>
          </a:p>
        </p:txBody>
      </p:sp>
      <p:sp>
        <p:nvSpPr>
          <p:cNvPr id="6" name="Google Shape;541;p41">
            <a:extLst>
              <a:ext uri="{FF2B5EF4-FFF2-40B4-BE49-F238E27FC236}">
                <a16:creationId xmlns:a16="http://schemas.microsoft.com/office/drawing/2014/main" id="{0BA673FE-7403-FD40-ABB9-F78D4B9CFECB}"/>
              </a:ext>
            </a:extLst>
          </p:cNvPr>
          <p:cNvSpPr/>
          <p:nvPr/>
        </p:nvSpPr>
        <p:spPr>
          <a:xfrm rot="5400000">
            <a:off x="3778370" y="898358"/>
            <a:ext cx="561720" cy="209968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2;p41">
            <a:extLst>
              <a:ext uri="{FF2B5EF4-FFF2-40B4-BE49-F238E27FC236}">
                <a16:creationId xmlns:a16="http://schemas.microsoft.com/office/drawing/2014/main" id="{182EE4DC-CC0B-054C-AC4B-F958897511A9}"/>
              </a:ext>
            </a:extLst>
          </p:cNvPr>
          <p:cNvSpPr/>
          <p:nvPr/>
        </p:nvSpPr>
        <p:spPr>
          <a:xfrm>
            <a:off x="3118947" y="1755111"/>
            <a:ext cx="374197" cy="37419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43;p41">
            <a:extLst>
              <a:ext uri="{FF2B5EF4-FFF2-40B4-BE49-F238E27FC236}">
                <a16:creationId xmlns:a16="http://schemas.microsoft.com/office/drawing/2014/main" id="{C6EECC4F-B310-3948-BE7B-AD4201248431}"/>
              </a:ext>
            </a:extLst>
          </p:cNvPr>
          <p:cNvSpPr txBox="1"/>
          <p:nvPr/>
        </p:nvSpPr>
        <p:spPr>
          <a:xfrm>
            <a:off x="3495907" y="1751942"/>
            <a:ext cx="1446207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Problemi relativi al personale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41;p41">
            <a:extLst>
              <a:ext uri="{FF2B5EF4-FFF2-40B4-BE49-F238E27FC236}">
                <a16:creationId xmlns:a16="http://schemas.microsoft.com/office/drawing/2014/main" id="{3A7EA2C9-06FB-924B-8EF3-F7D8CBA5880D}"/>
              </a:ext>
            </a:extLst>
          </p:cNvPr>
          <p:cNvSpPr/>
          <p:nvPr/>
        </p:nvSpPr>
        <p:spPr>
          <a:xfrm rot="5400000">
            <a:off x="3778369" y="1674681"/>
            <a:ext cx="561720" cy="209968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42;p41">
            <a:extLst>
              <a:ext uri="{FF2B5EF4-FFF2-40B4-BE49-F238E27FC236}">
                <a16:creationId xmlns:a16="http://schemas.microsoft.com/office/drawing/2014/main" id="{B167550F-0C6A-9549-BD36-F312C5F35A93}"/>
              </a:ext>
            </a:extLst>
          </p:cNvPr>
          <p:cNvSpPr/>
          <p:nvPr/>
        </p:nvSpPr>
        <p:spPr>
          <a:xfrm>
            <a:off x="3118947" y="2531436"/>
            <a:ext cx="374197" cy="37419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43;p41">
            <a:extLst>
              <a:ext uri="{FF2B5EF4-FFF2-40B4-BE49-F238E27FC236}">
                <a16:creationId xmlns:a16="http://schemas.microsoft.com/office/drawing/2014/main" id="{433CABFC-6758-644E-9221-850C6289F63D}"/>
              </a:ext>
            </a:extLst>
          </p:cNvPr>
          <p:cNvSpPr txBox="1"/>
          <p:nvPr/>
        </p:nvSpPr>
        <p:spPr>
          <a:xfrm>
            <a:off x="3495907" y="2528267"/>
            <a:ext cx="1613165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Problemi relativi alla tecnologia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541;p41">
            <a:extLst>
              <a:ext uri="{FF2B5EF4-FFF2-40B4-BE49-F238E27FC236}">
                <a16:creationId xmlns:a16="http://schemas.microsoft.com/office/drawing/2014/main" id="{8442D39D-3EE5-4448-9106-8003C3818D39}"/>
              </a:ext>
            </a:extLst>
          </p:cNvPr>
          <p:cNvSpPr/>
          <p:nvPr/>
        </p:nvSpPr>
        <p:spPr>
          <a:xfrm rot="5400000">
            <a:off x="3778369" y="2451008"/>
            <a:ext cx="561722" cy="209968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2;p41">
            <a:extLst>
              <a:ext uri="{FF2B5EF4-FFF2-40B4-BE49-F238E27FC236}">
                <a16:creationId xmlns:a16="http://schemas.microsoft.com/office/drawing/2014/main" id="{47315C32-B91D-3F41-9BCC-A46554D657B7}"/>
              </a:ext>
            </a:extLst>
          </p:cNvPr>
          <p:cNvSpPr/>
          <p:nvPr/>
        </p:nvSpPr>
        <p:spPr>
          <a:xfrm>
            <a:off x="3118947" y="3307762"/>
            <a:ext cx="374197" cy="37419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543;p41">
            <a:extLst>
              <a:ext uri="{FF2B5EF4-FFF2-40B4-BE49-F238E27FC236}">
                <a16:creationId xmlns:a16="http://schemas.microsoft.com/office/drawing/2014/main" id="{973BE41B-2826-9743-840A-8C7785955BC6}"/>
              </a:ext>
            </a:extLst>
          </p:cNvPr>
          <p:cNvSpPr txBox="1"/>
          <p:nvPr/>
        </p:nvSpPr>
        <p:spPr>
          <a:xfrm>
            <a:off x="3495907" y="3304593"/>
            <a:ext cx="1613166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Problemi relativi al budget e/o al Mercato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541;p41">
            <a:extLst>
              <a:ext uri="{FF2B5EF4-FFF2-40B4-BE49-F238E27FC236}">
                <a16:creationId xmlns:a16="http://schemas.microsoft.com/office/drawing/2014/main" id="{9A93471E-BC70-AB4A-8476-1D421064BF56}"/>
              </a:ext>
            </a:extLst>
          </p:cNvPr>
          <p:cNvSpPr/>
          <p:nvPr/>
        </p:nvSpPr>
        <p:spPr>
          <a:xfrm rot="5400000">
            <a:off x="3778367" y="3227332"/>
            <a:ext cx="561720" cy="209968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42;p41">
            <a:extLst>
              <a:ext uri="{FF2B5EF4-FFF2-40B4-BE49-F238E27FC236}">
                <a16:creationId xmlns:a16="http://schemas.microsoft.com/office/drawing/2014/main" id="{FCC0CE06-DB36-BD4C-AA46-36B4BCCD7744}"/>
              </a:ext>
            </a:extLst>
          </p:cNvPr>
          <p:cNvSpPr/>
          <p:nvPr/>
        </p:nvSpPr>
        <p:spPr>
          <a:xfrm>
            <a:off x="3118945" y="4084086"/>
            <a:ext cx="374197" cy="37419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543;p41">
            <a:extLst>
              <a:ext uri="{FF2B5EF4-FFF2-40B4-BE49-F238E27FC236}">
                <a16:creationId xmlns:a16="http://schemas.microsoft.com/office/drawing/2014/main" id="{D1BDBB2F-5901-B844-A6BD-308F2CC86F28}"/>
              </a:ext>
            </a:extLst>
          </p:cNvPr>
          <p:cNvSpPr txBox="1"/>
          <p:nvPr/>
        </p:nvSpPr>
        <p:spPr>
          <a:xfrm>
            <a:off x="3495906" y="4080917"/>
            <a:ext cx="1613164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Problemi organizzativi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754;p37">
            <a:extLst>
              <a:ext uri="{FF2B5EF4-FFF2-40B4-BE49-F238E27FC236}">
                <a16:creationId xmlns:a16="http://schemas.microsoft.com/office/drawing/2014/main" id="{2D462F4E-1794-4B90-A8AD-150046C5D88A}"/>
              </a:ext>
            </a:extLst>
          </p:cNvPr>
          <p:cNvSpPr txBox="1">
            <a:spLocks/>
          </p:cNvSpPr>
          <p:nvPr/>
        </p:nvSpPr>
        <p:spPr>
          <a:xfrm flipH="1">
            <a:off x="3204443" y="1011553"/>
            <a:ext cx="1709568" cy="5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600" dirty="0"/>
              <a:t>Categoria</a:t>
            </a:r>
            <a:endParaRPr lang="en-GB" sz="1600" dirty="0"/>
          </a:p>
        </p:txBody>
      </p:sp>
      <p:sp>
        <p:nvSpPr>
          <p:cNvPr id="22" name="Google Shape;754;p37">
            <a:extLst>
              <a:ext uri="{FF2B5EF4-FFF2-40B4-BE49-F238E27FC236}">
                <a16:creationId xmlns:a16="http://schemas.microsoft.com/office/drawing/2014/main" id="{31F8DD97-19CC-4767-A199-E6992B74A80D}"/>
              </a:ext>
            </a:extLst>
          </p:cNvPr>
          <p:cNvSpPr txBox="1">
            <a:spLocks/>
          </p:cNvSpPr>
          <p:nvPr/>
        </p:nvSpPr>
        <p:spPr>
          <a:xfrm flipH="1">
            <a:off x="5326648" y="1011553"/>
            <a:ext cx="1709568" cy="5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600" dirty="0"/>
              <a:t>Probabilità</a:t>
            </a:r>
            <a:endParaRPr lang="en-GB" sz="1600" dirty="0"/>
          </a:p>
        </p:txBody>
      </p:sp>
      <p:sp>
        <p:nvSpPr>
          <p:cNvPr id="23" name="Google Shape;754;p37">
            <a:extLst>
              <a:ext uri="{FF2B5EF4-FFF2-40B4-BE49-F238E27FC236}">
                <a16:creationId xmlns:a16="http://schemas.microsoft.com/office/drawing/2014/main" id="{3C6E5E8E-52E8-45BE-9204-2C0D48A6985D}"/>
              </a:ext>
            </a:extLst>
          </p:cNvPr>
          <p:cNvSpPr txBox="1">
            <a:spLocks/>
          </p:cNvSpPr>
          <p:nvPr/>
        </p:nvSpPr>
        <p:spPr>
          <a:xfrm flipH="1">
            <a:off x="7036216" y="1011553"/>
            <a:ext cx="1709568" cy="5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600" dirty="0"/>
              <a:t>Impatto</a:t>
            </a:r>
            <a:endParaRPr lang="en-GB" sz="1600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99698E4D-1611-BC49-892C-14BDC2E35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54839"/>
              </p:ext>
            </p:extLst>
          </p:nvPr>
        </p:nvGraphicFramePr>
        <p:xfrm>
          <a:off x="5218629" y="1519299"/>
          <a:ext cx="1817588" cy="3401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Google Shape;541;p41">
            <a:extLst>
              <a:ext uri="{FF2B5EF4-FFF2-40B4-BE49-F238E27FC236}">
                <a16:creationId xmlns:a16="http://schemas.microsoft.com/office/drawing/2014/main" id="{B2F5F68F-3420-F14D-BED3-7590DD87A491}"/>
              </a:ext>
            </a:extLst>
          </p:cNvPr>
          <p:cNvSpPr/>
          <p:nvPr/>
        </p:nvSpPr>
        <p:spPr>
          <a:xfrm rot="5400000">
            <a:off x="7697104" y="1153330"/>
            <a:ext cx="577202" cy="160522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542;p41">
            <a:extLst>
              <a:ext uri="{FF2B5EF4-FFF2-40B4-BE49-F238E27FC236}">
                <a16:creationId xmlns:a16="http://schemas.microsoft.com/office/drawing/2014/main" id="{DF52283E-C97A-F042-8A5C-4494D10EB0DA}"/>
              </a:ext>
            </a:extLst>
          </p:cNvPr>
          <p:cNvSpPr/>
          <p:nvPr/>
        </p:nvSpPr>
        <p:spPr>
          <a:xfrm>
            <a:off x="7292650" y="1755113"/>
            <a:ext cx="374197" cy="37419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541;p41">
            <a:extLst>
              <a:ext uri="{FF2B5EF4-FFF2-40B4-BE49-F238E27FC236}">
                <a16:creationId xmlns:a16="http://schemas.microsoft.com/office/drawing/2014/main" id="{92E22AF6-5199-954C-B45E-94B3287AA1FA}"/>
              </a:ext>
            </a:extLst>
          </p:cNvPr>
          <p:cNvSpPr/>
          <p:nvPr/>
        </p:nvSpPr>
        <p:spPr>
          <a:xfrm rot="5400000">
            <a:off x="7704843" y="1921912"/>
            <a:ext cx="561721" cy="160522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42;p41">
            <a:extLst>
              <a:ext uri="{FF2B5EF4-FFF2-40B4-BE49-F238E27FC236}">
                <a16:creationId xmlns:a16="http://schemas.microsoft.com/office/drawing/2014/main" id="{358CFBB0-C54E-5E4F-9BAC-E52FBA0F99C8}"/>
              </a:ext>
            </a:extLst>
          </p:cNvPr>
          <p:cNvSpPr/>
          <p:nvPr/>
        </p:nvSpPr>
        <p:spPr>
          <a:xfrm>
            <a:off x="7292650" y="2531438"/>
            <a:ext cx="374197" cy="374197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41;p41">
            <a:extLst>
              <a:ext uri="{FF2B5EF4-FFF2-40B4-BE49-F238E27FC236}">
                <a16:creationId xmlns:a16="http://schemas.microsoft.com/office/drawing/2014/main" id="{16AE2294-166E-984F-8C8C-5378AE697413}"/>
              </a:ext>
            </a:extLst>
          </p:cNvPr>
          <p:cNvSpPr/>
          <p:nvPr/>
        </p:nvSpPr>
        <p:spPr>
          <a:xfrm rot="5400000">
            <a:off x="7704843" y="2698239"/>
            <a:ext cx="561722" cy="160522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42;p41">
            <a:extLst>
              <a:ext uri="{FF2B5EF4-FFF2-40B4-BE49-F238E27FC236}">
                <a16:creationId xmlns:a16="http://schemas.microsoft.com/office/drawing/2014/main" id="{3D1B65FB-3324-F24E-A781-59B484F2EF20}"/>
              </a:ext>
            </a:extLst>
          </p:cNvPr>
          <p:cNvSpPr/>
          <p:nvPr/>
        </p:nvSpPr>
        <p:spPr>
          <a:xfrm>
            <a:off x="7292650" y="3307764"/>
            <a:ext cx="374197" cy="374197"/>
          </a:xfrm>
          <a:prstGeom prst="ellipse">
            <a:avLst/>
          </a:prstGeom>
          <a:solidFill>
            <a:srgbClr val="B93447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1;p41">
            <a:extLst>
              <a:ext uri="{FF2B5EF4-FFF2-40B4-BE49-F238E27FC236}">
                <a16:creationId xmlns:a16="http://schemas.microsoft.com/office/drawing/2014/main" id="{76FC3783-4B55-8A47-8EF1-8284EF5720E4}"/>
              </a:ext>
            </a:extLst>
          </p:cNvPr>
          <p:cNvSpPr/>
          <p:nvPr/>
        </p:nvSpPr>
        <p:spPr>
          <a:xfrm rot="5400000">
            <a:off x="7704842" y="3474560"/>
            <a:ext cx="561722" cy="160522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42;p41">
            <a:extLst>
              <a:ext uri="{FF2B5EF4-FFF2-40B4-BE49-F238E27FC236}">
                <a16:creationId xmlns:a16="http://schemas.microsoft.com/office/drawing/2014/main" id="{3A763F1E-00FE-6E40-97FD-8FC8C0049220}"/>
              </a:ext>
            </a:extLst>
          </p:cNvPr>
          <p:cNvSpPr/>
          <p:nvPr/>
        </p:nvSpPr>
        <p:spPr>
          <a:xfrm>
            <a:off x="7292648" y="4084088"/>
            <a:ext cx="374197" cy="37419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07B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543;p41">
            <a:extLst>
              <a:ext uri="{FF2B5EF4-FFF2-40B4-BE49-F238E27FC236}">
                <a16:creationId xmlns:a16="http://schemas.microsoft.com/office/drawing/2014/main" id="{5C4BB098-1903-5242-AB0F-DDDB6269A383}"/>
              </a:ext>
            </a:extLst>
          </p:cNvPr>
          <p:cNvSpPr txBox="1"/>
          <p:nvPr/>
        </p:nvSpPr>
        <p:spPr>
          <a:xfrm>
            <a:off x="7688033" y="1751942"/>
            <a:ext cx="978365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Trascurabile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543;p41">
            <a:extLst>
              <a:ext uri="{FF2B5EF4-FFF2-40B4-BE49-F238E27FC236}">
                <a16:creationId xmlns:a16="http://schemas.microsoft.com/office/drawing/2014/main" id="{7873F3A8-AE0C-C14F-86B9-AAD8DB4EC898}"/>
              </a:ext>
            </a:extLst>
          </p:cNvPr>
          <p:cNvSpPr txBox="1"/>
          <p:nvPr/>
        </p:nvSpPr>
        <p:spPr>
          <a:xfrm>
            <a:off x="7751707" y="2512345"/>
            <a:ext cx="914691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Tollerabile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543;p41">
            <a:extLst>
              <a:ext uri="{FF2B5EF4-FFF2-40B4-BE49-F238E27FC236}">
                <a16:creationId xmlns:a16="http://schemas.microsoft.com/office/drawing/2014/main" id="{9CD03BF9-66C0-6941-93D6-5B02510723BB}"/>
              </a:ext>
            </a:extLst>
          </p:cNvPr>
          <p:cNvSpPr txBox="1"/>
          <p:nvPr/>
        </p:nvSpPr>
        <p:spPr>
          <a:xfrm>
            <a:off x="7751705" y="3303822"/>
            <a:ext cx="681013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Serio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543;p41">
            <a:extLst>
              <a:ext uri="{FF2B5EF4-FFF2-40B4-BE49-F238E27FC236}">
                <a16:creationId xmlns:a16="http://schemas.microsoft.com/office/drawing/2014/main" id="{62EFE302-AD77-564B-8C09-C0B59A641052}"/>
              </a:ext>
            </a:extLst>
          </p:cNvPr>
          <p:cNvSpPr txBox="1"/>
          <p:nvPr/>
        </p:nvSpPr>
        <p:spPr>
          <a:xfrm>
            <a:off x="7751705" y="4080917"/>
            <a:ext cx="1036613" cy="3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Catastrofico</a:t>
            </a:r>
            <a:endParaRPr sz="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" name="Connettore 1 2">
            <a:extLst>
              <a:ext uri="{FF2B5EF4-FFF2-40B4-BE49-F238E27FC236}">
                <a16:creationId xmlns:a16="http://schemas.microsoft.com/office/drawing/2014/main" id="{024FF524-97E6-CA4A-BF5C-BE83331B08A4}"/>
              </a:ext>
            </a:extLst>
          </p:cNvPr>
          <p:cNvCxnSpPr>
            <a:cxnSpLocks/>
          </p:cNvCxnSpPr>
          <p:nvPr/>
        </p:nvCxnSpPr>
        <p:spPr>
          <a:xfrm>
            <a:off x="5326649" y="2443663"/>
            <a:ext cx="1" cy="1552650"/>
          </a:xfrm>
          <a:prstGeom prst="line">
            <a:avLst/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ttore 1 2">
            <a:extLst>
              <a:ext uri="{FF2B5EF4-FFF2-40B4-BE49-F238E27FC236}">
                <a16:creationId xmlns:a16="http://schemas.microsoft.com/office/drawing/2014/main" id="{0D5986F3-E365-E74B-B965-1AB61B166B96}"/>
              </a:ext>
            </a:extLst>
          </p:cNvPr>
          <p:cNvCxnSpPr>
            <a:cxnSpLocks/>
          </p:cNvCxnSpPr>
          <p:nvPr/>
        </p:nvCxnSpPr>
        <p:spPr>
          <a:xfrm>
            <a:off x="6985415" y="2443663"/>
            <a:ext cx="0" cy="1552650"/>
          </a:xfrm>
          <a:prstGeom prst="line">
            <a:avLst/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095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9" grpId="0" animBg="1"/>
      <p:bldP spid="20" grpId="0"/>
      <p:bldP spid="21" grpId="0"/>
      <p:bldP spid="22" grpId="0"/>
      <p:bldP spid="23" grpId="0"/>
      <p:bldGraphic spid="4" grpId="0">
        <p:bldAsOne/>
      </p:bldGraphic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5;p37">
            <a:extLst>
              <a:ext uri="{FF2B5EF4-FFF2-40B4-BE49-F238E27FC236}">
                <a16:creationId xmlns:a16="http://schemas.microsoft.com/office/drawing/2014/main" id="{56EDA6CF-A7DF-8B45-A301-EAA02E9A070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031608" y="135327"/>
            <a:ext cx="5080784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dirty="0" err="1"/>
              <a:t>Rischi</a:t>
            </a:r>
            <a:r>
              <a:rPr lang="en-GB" dirty="0"/>
              <a:t> </a:t>
            </a:r>
            <a:r>
              <a:rPr lang="en-GB" dirty="0" err="1"/>
              <a:t>Individuati</a:t>
            </a:r>
            <a:endParaRPr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D766ACE-3707-C04D-8378-CCCEFEC77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31583"/>
              </p:ext>
            </p:extLst>
          </p:nvPr>
        </p:nvGraphicFramePr>
        <p:xfrm>
          <a:off x="898048" y="1137811"/>
          <a:ext cx="7347902" cy="3756506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616808">
                  <a:extLst>
                    <a:ext uri="{9D8B030D-6E8A-4147-A177-3AD203B41FA5}">
                      <a16:colId xmlns:a16="http://schemas.microsoft.com/office/drawing/2014/main" val="1919377951"/>
                    </a:ext>
                  </a:extLst>
                </a:gridCol>
                <a:gridCol w="616808">
                  <a:extLst>
                    <a:ext uri="{9D8B030D-6E8A-4147-A177-3AD203B41FA5}">
                      <a16:colId xmlns:a16="http://schemas.microsoft.com/office/drawing/2014/main" val="2326833561"/>
                    </a:ext>
                  </a:extLst>
                </a:gridCol>
                <a:gridCol w="2445151">
                  <a:extLst>
                    <a:ext uri="{9D8B030D-6E8A-4147-A177-3AD203B41FA5}">
                      <a16:colId xmlns:a16="http://schemas.microsoft.com/office/drawing/2014/main" val="2910675291"/>
                    </a:ext>
                  </a:extLst>
                </a:gridCol>
                <a:gridCol w="1223045">
                  <a:extLst>
                    <a:ext uri="{9D8B030D-6E8A-4147-A177-3AD203B41FA5}">
                      <a16:colId xmlns:a16="http://schemas.microsoft.com/office/drawing/2014/main" val="333599985"/>
                    </a:ext>
                  </a:extLst>
                </a:gridCol>
                <a:gridCol w="1223045">
                  <a:extLst>
                    <a:ext uri="{9D8B030D-6E8A-4147-A177-3AD203B41FA5}">
                      <a16:colId xmlns:a16="http://schemas.microsoft.com/office/drawing/2014/main" val="37732941"/>
                    </a:ext>
                  </a:extLst>
                </a:gridCol>
                <a:gridCol w="1223045">
                  <a:extLst>
                    <a:ext uri="{9D8B030D-6E8A-4147-A177-3AD203B41FA5}">
                      <a16:colId xmlns:a16="http://schemas.microsoft.com/office/drawing/2014/main" val="1617095016"/>
                    </a:ext>
                  </a:extLst>
                </a:gridCol>
              </a:tblGrid>
              <a:tr h="292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it-IT" sz="105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>
                    <a:solidFill>
                      <a:srgbClr val="3247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RANK</a:t>
                      </a:r>
                    </a:p>
                  </a:txBody>
                  <a:tcPr marL="15787" marR="15787" marT="0" marB="0" anchor="ctr">
                    <a:solidFill>
                      <a:srgbClr val="3247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chemeClr val="bg1"/>
                          </a:solidFill>
                          <a:effectLst/>
                        </a:rPr>
                        <a:t>RISCHIO</a:t>
                      </a:r>
                      <a:endParaRPr lang="it-IT" sz="105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>
                    <a:solidFill>
                      <a:srgbClr val="3247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chemeClr val="bg1"/>
                          </a:solidFill>
                          <a:effectLst/>
                        </a:rPr>
                        <a:t>CATEGORIA</a:t>
                      </a:r>
                      <a:endParaRPr lang="it-IT" sz="105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>
                    <a:solidFill>
                      <a:srgbClr val="3247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chemeClr val="bg1"/>
                          </a:solidFill>
                          <a:effectLst/>
                        </a:rPr>
                        <a:t>PROBABILITÀ</a:t>
                      </a:r>
                      <a:endParaRPr lang="it-IT" sz="105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>
                    <a:solidFill>
                      <a:srgbClr val="3247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chemeClr val="bg1"/>
                          </a:solidFill>
                          <a:effectLst/>
                        </a:rPr>
                        <a:t>IMPATTO</a:t>
                      </a:r>
                      <a:endParaRPr lang="it-IT" sz="105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>
                    <a:solidFill>
                      <a:srgbClr val="3247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996038"/>
                  </a:ext>
                </a:extLst>
              </a:tr>
              <a:tr h="385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R_01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Mancata comprensione dello scope 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Processo 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9922979"/>
                  </a:ext>
                </a:extLst>
              </a:tr>
              <a:tr h="385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R_03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050" dirty="0">
                          <a:effectLst/>
                        </a:rPr>
                        <a:t>Poca attenzione nella stesura del documento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Processo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8174456"/>
                  </a:ext>
                </a:extLst>
              </a:tr>
              <a:tr h="5174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R_02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050" dirty="0">
                          <a:effectLst/>
                        </a:rPr>
                        <a:t>Mancata comprensione della teoria in funzione della quale devono essere realizzati i documenti.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Persone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0274951"/>
                  </a:ext>
                </a:extLst>
              </a:tr>
              <a:tr h="2536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R_14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Difficoltà nella reperibilità.</a:t>
                      </a:r>
                      <a:endParaRPr lang="it-IT" sz="105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Persone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055163"/>
                  </a:ext>
                </a:extLst>
              </a:tr>
              <a:tr h="3855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R_17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Il team non segue l’approccio definito dal test plan</a:t>
                      </a:r>
                      <a:endParaRPr lang="it-IT" sz="105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Persone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BASSA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0939561"/>
                  </a:ext>
                </a:extLst>
              </a:tr>
              <a:tr h="3200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R_06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Mancata comprensione del flusso di esecuzione del sistema.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Processo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213379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R_07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50" dirty="0">
                          <a:effectLst/>
                        </a:rPr>
                        <a:t>Mancanza di conoscenza degli strumenti di testing.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Tecnologie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BASSA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9452282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R_20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Le attività di </a:t>
                      </a:r>
                      <a:r>
                        <a:rPr lang="it-IT" sz="1050" dirty="0" err="1">
                          <a:effectLst/>
                          <a:latin typeface="+mn-lt"/>
                        </a:rPr>
                        <a:t>testing</a:t>
                      </a:r>
                      <a:r>
                        <a:rPr lang="it-IT" sz="1050" dirty="0">
                          <a:effectLst/>
                          <a:latin typeface="+mn-lt"/>
                        </a:rPr>
                        <a:t> proseguono oltre i tempi previsti</a:t>
                      </a:r>
                      <a:endParaRPr lang="it-IT" sz="105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Processo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047762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</a:rPr>
                        <a:t>R_09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 b="1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50" dirty="0">
                          <a:effectLst/>
                        </a:rPr>
                        <a:t>Tecnologie scelte non adeguate allo sviluppo del software.</a:t>
                      </a:r>
                      <a:endParaRPr lang="it-IT" sz="105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050">
                          <a:effectLst/>
                        </a:rPr>
                        <a:t>Tecnologie</a:t>
                      </a:r>
                      <a:endParaRPr lang="it-IT" sz="105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BASSA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9558890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R_12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5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Assenza dei membri del team.</a:t>
                      </a:r>
                      <a:endParaRPr lang="it-IT" sz="105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effectLst/>
                          <a:latin typeface="+mn-lt"/>
                        </a:rPr>
                        <a:t>Persone</a:t>
                      </a:r>
                      <a:endParaRPr lang="it-IT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787" marR="1578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050" dirty="0">
                          <a:solidFill>
                            <a:srgbClr val="324788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6048591"/>
                  </a:ext>
                </a:extLst>
              </a:tr>
            </a:tbl>
          </a:graphicData>
        </a:graphic>
      </p:graphicFrame>
      <p:pic>
        <p:nvPicPr>
          <p:cNvPr id="8" name="Picture 12" descr="Immagine correlata">
            <a:extLst>
              <a:ext uri="{FF2B5EF4-FFF2-40B4-BE49-F238E27FC236}">
                <a16:creationId xmlns:a16="http://schemas.microsoft.com/office/drawing/2014/main" id="{EAE67937-57D0-B347-9590-673991D9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6625" l="6667" r="92000">
                        <a14:foregroundMark x1="50778" y1="6250" x2="30889" y2="16250"/>
                        <a14:foregroundMark x1="30889" y1="16250" x2="17333" y2="33250"/>
                        <a14:foregroundMark x1="17333" y1="33250" x2="14111" y2="44625"/>
                        <a14:foregroundMark x1="14111" y1="44625" x2="14444" y2="55875"/>
                        <a14:foregroundMark x1="14444" y1="55875" x2="19667" y2="68000"/>
                        <a14:foregroundMark x1="18000" y1="61500" x2="25667" y2="66125"/>
                        <a14:foregroundMark x1="25667" y1="66125" x2="70556" y2="71375"/>
                        <a14:foregroundMark x1="73222" y1="74750" x2="23444" y2="67625"/>
                        <a14:foregroundMark x1="23444" y1="67625" x2="28556" y2="56000"/>
                        <a14:foregroundMark x1="28556" y1="56000" x2="56667" y2="47625"/>
                        <a14:foregroundMark x1="56667" y1="47625" x2="63556" y2="40500"/>
                        <a14:foregroundMark x1="63556" y1="40500" x2="63000" y2="21625"/>
                        <a14:foregroundMark x1="61667" y1="19125" x2="38667" y2="25000"/>
                        <a14:foregroundMark x1="38667" y1="25000" x2="34667" y2="35625"/>
                        <a14:foregroundMark x1="34667" y1="35625" x2="40111" y2="49750"/>
                        <a14:foregroundMark x1="40111" y1="49750" x2="49444" y2="51000"/>
                        <a14:foregroundMark x1="49444" y1="51000" x2="60222" y2="44500"/>
                        <a14:foregroundMark x1="60222" y1="44500" x2="77889" y2="41500"/>
                        <a14:foregroundMark x1="77889" y1="41500" x2="84222" y2="50125"/>
                        <a14:foregroundMark x1="84222" y1="50125" x2="80444" y2="38000"/>
                        <a14:foregroundMark x1="80444" y1="38000" x2="80111" y2="25625"/>
                        <a14:foregroundMark x1="80111" y1="25625" x2="75333" y2="16875"/>
                        <a14:foregroundMark x1="75333" y1="16875" x2="70444" y2="14750"/>
                        <a14:foregroundMark x1="73333" y1="13625" x2="83111" y2="53500"/>
                        <a14:foregroundMark x1="62333" y1="17500" x2="36444" y2="16000"/>
                        <a14:foregroundMark x1="41889" y1="37500" x2="55889" y2="62625"/>
                        <a14:foregroundMark x1="86111" y1="69250" x2="37778" y2="61250"/>
                        <a14:foregroundMark x1="31889" y1="60250" x2="65444" y2="60250"/>
                        <a14:foregroundMark x1="65444" y1="60250" x2="88333" y2="57125"/>
                        <a14:foregroundMark x1="90444" y1="61000" x2="88444" y2="29625"/>
                        <a14:foregroundMark x1="85222" y1="26250" x2="70222" y2="9250"/>
                        <a14:foregroundMark x1="70222" y1="9250" x2="51111" y2="4750"/>
                        <a14:foregroundMark x1="51111" y1="4750" x2="42667" y2="4750"/>
                        <a14:foregroundMark x1="42667" y1="4750" x2="26333" y2="13500"/>
                        <a14:foregroundMark x1="26333" y1="13500" x2="17667" y2="22125"/>
                        <a14:foregroundMark x1="17667" y1="22125" x2="10667" y2="39750"/>
                        <a14:foregroundMark x1="10667" y1="39750" x2="9778" y2="50375"/>
                        <a14:foregroundMark x1="9778" y1="50375" x2="11333" y2="60000"/>
                        <a14:foregroundMark x1="11333" y1="60000" x2="21111" y2="76625"/>
                        <a14:foregroundMark x1="21111" y1="76625" x2="38222" y2="86125"/>
                        <a14:foregroundMark x1="38222" y1="86125" x2="58333" y2="89750"/>
                        <a14:foregroundMark x1="58333" y1="89750" x2="75556" y2="80500"/>
                        <a14:foregroundMark x1="75556" y1="80500" x2="88889" y2="62250"/>
                        <a14:foregroundMark x1="91000" y1="42375" x2="92222" y2="56250"/>
                        <a14:foregroundMark x1="54111" y1="2375" x2="45556" y2="2250"/>
                        <a14:foregroundMark x1="40889" y1="95875" x2="53000" y2="96625"/>
                        <a14:foregroundMark x1="84000" y1="55250" x2="66333" y2="38750"/>
                        <a14:foregroundMark x1="66333" y1="38750" x2="43556" y2="28250"/>
                        <a14:foregroundMark x1="43556" y1="28250" x2="35222" y2="27125"/>
                        <a14:foregroundMark x1="35222" y1="27125" x2="25667" y2="32375"/>
                        <a14:foregroundMark x1="25667" y1="32375" x2="21667" y2="37625"/>
                        <a14:foregroundMark x1="23444" y1="57250" x2="45111" y2="38000"/>
                        <a14:foregroundMark x1="45111" y1="38000" x2="55667" y2="32625"/>
                        <a14:foregroundMark x1="55667" y1="32625" x2="58111" y2="32125"/>
                        <a14:foregroundMark x1="49889" y1="30000" x2="23111" y2="44000"/>
                        <a14:foregroundMark x1="23111" y1="44000" x2="18444" y2="48000"/>
                        <a14:foregroundMark x1="49111" y1="19875" x2="62667" y2="18500"/>
                        <a14:foregroundMark x1="62667" y1="18500" x2="75000" y2="19000"/>
                        <a14:foregroundMark x1="71111" y1="15875" x2="70889" y2="28625"/>
                        <a14:foregroundMark x1="70889" y1="28625" x2="75889" y2="52250"/>
                        <a14:foregroundMark x1="84889" y1="54000" x2="82444" y2="29375"/>
                        <a14:foregroundMark x1="70333" y1="20000" x2="41889" y2="11750"/>
                        <a14:foregroundMark x1="6667" y1="48125" x2="6667" y2="4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47" y="135327"/>
            <a:ext cx="955125" cy="849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54;p37">
            <a:extLst>
              <a:ext uri="{FF2B5EF4-FFF2-40B4-BE49-F238E27FC236}">
                <a16:creationId xmlns:a16="http://schemas.microsoft.com/office/drawing/2014/main" id="{B7111F9A-0AB5-1342-B645-5C54CAB1300C}"/>
              </a:ext>
            </a:extLst>
          </p:cNvPr>
          <p:cNvSpPr txBox="1">
            <a:spLocks/>
          </p:cNvSpPr>
          <p:nvPr/>
        </p:nvSpPr>
        <p:spPr>
          <a:xfrm flipH="1">
            <a:off x="3618331" y="704728"/>
            <a:ext cx="1858007" cy="4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1600" dirty="0"/>
              <a:t>TOP TEN</a:t>
            </a:r>
            <a:endParaRPr lang="en-GB" sz="160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B9101AD-6FBB-47A1-9A02-1BCEB2AB44C2}"/>
              </a:ext>
            </a:extLst>
          </p:cNvPr>
          <p:cNvSpPr/>
          <p:nvPr/>
        </p:nvSpPr>
        <p:spPr>
          <a:xfrm>
            <a:off x="786511" y="1469349"/>
            <a:ext cx="7555584" cy="3230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7BD15A9-2DA3-46FB-A8C4-217E82955A3C}"/>
              </a:ext>
            </a:extLst>
          </p:cNvPr>
          <p:cNvSpPr/>
          <p:nvPr/>
        </p:nvSpPr>
        <p:spPr>
          <a:xfrm>
            <a:off x="795780" y="2708650"/>
            <a:ext cx="7598791" cy="2765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5633D416-1E9C-49DD-9E0B-644B1009F9EE}"/>
              </a:ext>
            </a:extLst>
          </p:cNvPr>
          <p:cNvSpPr/>
          <p:nvPr/>
        </p:nvSpPr>
        <p:spPr>
          <a:xfrm>
            <a:off x="786509" y="3689746"/>
            <a:ext cx="7598791" cy="31594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AE97D5-4D7D-4E0A-AD44-90AFA1256214}"/>
              </a:ext>
            </a:extLst>
          </p:cNvPr>
          <p:cNvSpPr/>
          <p:nvPr/>
        </p:nvSpPr>
        <p:spPr>
          <a:xfrm>
            <a:off x="777238" y="3343382"/>
            <a:ext cx="7626603" cy="36195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1412ECB-ED6B-4339-8A4C-1113271B4138}"/>
              </a:ext>
            </a:extLst>
          </p:cNvPr>
          <p:cNvSpPr/>
          <p:nvPr/>
        </p:nvSpPr>
        <p:spPr>
          <a:xfrm>
            <a:off x="786510" y="2180953"/>
            <a:ext cx="7617332" cy="50779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229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5;p37">
            <a:extLst>
              <a:ext uri="{FF2B5EF4-FFF2-40B4-BE49-F238E27FC236}">
                <a16:creationId xmlns:a16="http://schemas.microsoft.com/office/drawing/2014/main" id="{56EDA6CF-A7DF-8B45-A301-EAA02E9A070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031608" y="306671"/>
            <a:ext cx="5080784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dirty="0"/>
              <a:t>Risk Strategy</a:t>
            </a:r>
            <a:endParaRPr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6BEA586-5633-A24D-ADD3-DAB013FED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126749"/>
              </p:ext>
            </p:extLst>
          </p:nvPr>
        </p:nvGraphicFramePr>
        <p:xfrm>
          <a:off x="177282" y="1062366"/>
          <a:ext cx="6354147" cy="16865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{5202B0CA-FC54-4496-8BCA-5EF66A818D29}</a:tableStyleId>
              </a:tblPr>
              <a:tblGrid>
                <a:gridCol w="3013788">
                  <a:extLst>
                    <a:ext uri="{9D8B030D-6E8A-4147-A177-3AD203B41FA5}">
                      <a16:colId xmlns:a16="http://schemas.microsoft.com/office/drawing/2014/main" val="1603682772"/>
                    </a:ext>
                  </a:extLst>
                </a:gridCol>
                <a:gridCol w="3340359">
                  <a:extLst>
                    <a:ext uri="{9D8B030D-6E8A-4147-A177-3AD203B41FA5}">
                      <a16:colId xmlns:a16="http://schemas.microsoft.com/office/drawing/2014/main" val="20632956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u="none" strike="noStrike" cap="none" dirty="0">
                          <a:effectLst/>
                          <a:sym typeface="Arial"/>
                        </a:rPr>
                        <a:t>R_01 Mancata comprensione dello scope </a:t>
                      </a:r>
                      <a:endParaRPr lang="it-IT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bg1"/>
                          </a:solidFill>
                        </a:rPr>
                        <a:t>Strategia di Minimizzazione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bg1"/>
                          </a:solidFill>
                        </a:rPr>
                        <a:t>Piano di Contingenza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Incontri mirati per presentare in modo dettagliato i requisiti e le caratteristiche principali del sistema. </a:t>
                      </a:r>
                      <a:endParaRPr lang="it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Incontri aggiuntivi per chiarire i requisiti non pienamente compresi, incontri che potrebbero coinvolgere anche lo sponsor. 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0242926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2040964-AE38-BB4D-8DEA-21038B2B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5035"/>
              </p:ext>
            </p:extLst>
          </p:nvPr>
        </p:nvGraphicFramePr>
        <p:xfrm>
          <a:off x="2295331" y="2943860"/>
          <a:ext cx="6655837" cy="19862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{5202B0CA-FC54-4496-8BCA-5EF66A818D29}</a:tableStyleId>
              </a:tblPr>
              <a:tblGrid>
                <a:gridCol w="3156880">
                  <a:extLst>
                    <a:ext uri="{9D8B030D-6E8A-4147-A177-3AD203B41FA5}">
                      <a16:colId xmlns:a16="http://schemas.microsoft.com/office/drawing/2014/main" val="1603682772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20632956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u="none" strike="noStrike" cap="none" dirty="0">
                          <a:effectLst/>
                          <a:sym typeface="Arial"/>
                        </a:rPr>
                        <a:t>R_02 </a:t>
                      </a:r>
                      <a:r>
                        <a:rPr lang="it-IT" sz="1200" dirty="0">
                          <a:effectLst/>
                        </a:rPr>
                        <a:t>Mancata comprensione della teoria in funzione della quale devono essere realizzati i documenti.</a:t>
                      </a:r>
                      <a:endParaRPr lang="it-IT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bg1"/>
                          </a:solidFill>
                        </a:rPr>
                        <a:t>Strategia di Minimizzazione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bg1"/>
                          </a:solidFill>
                        </a:rPr>
                        <a:t>Piano di Contingenza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Non anticipare la realizzazione dei documenti in modo da fornire il tempo ai membri del team di studiare gli argomenti in funzione dei quali produrre i documenti.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Tutorato per approfondire gli argomenti non compresi o poco approfonditi. Fornire linee guida riguardo agli argomenti.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0242926"/>
                  </a:ext>
                </a:extLst>
              </a:tr>
            </a:tbl>
          </a:graphicData>
        </a:graphic>
      </p:graphicFrame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66D846EF-4D13-CA4D-871B-80187D096EE1}"/>
              </a:ext>
            </a:extLst>
          </p:cNvPr>
          <p:cNvSpPr/>
          <p:nvPr/>
        </p:nvSpPr>
        <p:spPr>
          <a:xfrm>
            <a:off x="5469774" y="3403137"/>
            <a:ext cx="3481394" cy="152700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6B2C43F-0E6F-7449-85FF-2874A570CCAB}"/>
              </a:ext>
            </a:extLst>
          </p:cNvPr>
          <p:cNvSpPr/>
          <p:nvPr/>
        </p:nvSpPr>
        <p:spPr>
          <a:xfrm>
            <a:off x="177283" y="1438101"/>
            <a:ext cx="2981554" cy="13028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7595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BFD9490-5186-47A0-9CD8-E18386D9CB73}"/>
              </a:ext>
            </a:extLst>
          </p:cNvPr>
          <p:cNvGrpSpPr/>
          <p:nvPr/>
        </p:nvGrpSpPr>
        <p:grpSpPr>
          <a:xfrm>
            <a:off x="456352" y="2022461"/>
            <a:ext cx="8024246" cy="2203036"/>
            <a:chOff x="5661832" y="1848718"/>
            <a:chExt cx="4075303" cy="11188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8" name="Google Shape;7598;p62">
              <a:extLst>
                <a:ext uri="{FF2B5EF4-FFF2-40B4-BE49-F238E27FC236}">
                  <a16:creationId xmlns:a16="http://schemas.microsoft.com/office/drawing/2014/main" id="{6FAED21D-03AE-4B47-B80B-A70F390B9182}"/>
                </a:ext>
              </a:extLst>
            </p:cNvPr>
            <p:cNvGrpSpPr/>
            <p:nvPr/>
          </p:nvGrpSpPr>
          <p:grpSpPr>
            <a:xfrm>
              <a:off x="5661832" y="1848718"/>
              <a:ext cx="2720290" cy="1118864"/>
              <a:chOff x="6777990" y="3710194"/>
              <a:chExt cx="1646915" cy="677382"/>
            </a:xfrm>
          </p:grpSpPr>
          <p:grpSp>
            <p:nvGrpSpPr>
              <p:cNvPr id="49" name="Google Shape;7599;p62">
                <a:extLst>
                  <a:ext uri="{FF2B5EF4-FFF2-40B4-BE49-F238E27FC236}">
                    <a16:creationId xmlns:a16="http://schemas.microsoft.com/office/drawing/2014/main" id="{A21CE367-9F4A-4A8C-AA90-4D7894983C28}"/>
                  </a:ext>
                </a:extLst>
              </p:cNvPr>
              <p:cNvGrpSpPr/>
              <p:nvPr/>
            </p:nvGrpSpPr>
            <p:grpSpPr>
              <a:xfrm>
                <a:off x="6777990" y="3874492"/>
                <a:ext cx="411129" cy="513083"/>
                <a:chOff x="6777990" y="3874492"/>
                <a:chExt cx="411129" cy="513083"/>
              </a:xfrm>
            </p:grpSpPr>
            <p:cxnSp>
              <p:nvCxnSpPr>
                <p:cNvPr id="66" name="Google Shape;7600;p62">
                  <a:extLst>
                    <a:ext uri="{FF2B5EF4-FFF2-40B4-BE49-F238E27FC236}">
                      <a16:creationId xmlns:a16="http://schemas.microsoft.com/office/drawing/2014/main" id="{B8BABBE7-0C7C-4880-9E4C-792B867C82C5}"/>
                    </a:ext>
                  </a:extLst>
                </p:cNvPr>
                <p:cNvCxnSpPr/>
                <p:nvPr/>
              </p:nvCxnSpPr>
              <p:spPr>
                <a:xfrm>
                  <a:off x="6977019" y="4216875"/>
                  <a:ext cx="0" cy="17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85B3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67" name="Google Shape;7601;p62">
                  <a:extLst>
                    <a:ext uri="{FF2B5EF4-FFF2-40B4-BE49-F238E27FC236}">
                      <a16:creationId xmlns:a16="http://schemas.microsoft.com/office/drawing/2014/main" id="{309E01A7-2C3B-48CF-B687-250F275ACF8B}"/>
                    </a:ext>
                  </a:extLst>
                </p:cNvPr>
                <p:cNvSpPr/>
                <p:nvPr/>
              </p:nvSpPr>
              <p:spPr>
                <a:xfrm>
                  <a:off x="6777990" y="3874492"/>
                  <a:ext cx="411129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2" h="60023" extrusionOk="0">
                      <a:moveTo>
                        <a:pt x="17333" y="0"/>
                      </a:moveTo>
                      <a:lnTo>
                        <a:pt x="0" y="30011"/>
                      </a:lnTo>
                      <a:lnTo>
                        <a:pt x="17333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solidFill>
                  <a:srgbClr val="FF85B3"/>
                </a:solidFill>
                <a:ln w="19050" cap="flat" cmpd="sng">
                  <a:solidFill>
                    <a:srgbClr val="FF4593"/>
                  </a:solidFill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7602;p62">
                <a:extLst>
                  <a:ext uri="{FF2B5EF4-FFF2-40B4-BE49-F238E27FC236}">
                    <a16:creationId xmlns:a16="http://schemas.microsoft.com/office/drawing/2014/main" id="{F5CEE469-7359-47F2-B7C3-19CEAFA60784}"/>
                  </a:ext>
                </a:extLst>
              </p:cNvPr>
              <p:cNvGrpSpPr/>
              <p:nvPr/>
            </p:nvGrpSpPr>
            <p:grpSpPr>
              <a:xfrm>
                <a:off x="7188425" y="3710194"/>
                <a:ext cx="411123" cy="520535"/>
                <a:chOff x="7188425" y="3710194"/>
                <a:chExt cx="411123" cy="520535"/>
              </a:xfrm>
            </p:grpSpPr>
            <p:cxnSp>
              <p:nvCxnSpPr>
                <p:cNvPr id="64" name="Google Shape;7603;p62">
                  <a:extLst>
                    <a:ext uri="{FF2B5EF4-FFF2-40B4-BE49-F238E27FC236}">
                      <a16:creationId xmlns:a16="http://schemas.microsoft.com/office/drawing/2014/main" id="{781C8E8D-98E9-4AAC-817A-612652CC7BAB}"/>
                    </a:ext>
                  </a:extLst>
                </p:cNvPr>
                <p:cNvCxnSpPr/>
                <p:nvPr/>
              </p:nvCxnSpPr>
              <p:spPr>
                <a:xfrm rot="10800000">
                  <a:off x="7393988" y="3710194"/>
                  <a:ext cx="0" cy="17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B3D6FE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65" name="Google Shape;7604;p62">
                  <a:extLst>
                    <a:ext uri="{FF2B5EF4-FFF2-40B4-BE49-F238E27FC236}">
                      <a16:creationId xmlns:a16="http://schemas.microsoft.com/office/drawing/2014/main" id="{6EEAE018-F7D7-4994-BD03-712F6F64DF07}"/>
                    </a:ext>
                  </a:extLst>
                </p:cNvPr>
                <p:cNvSpPr/>
                <p:nvPr/>
              </p:nvSpPr>
              <p:spPr>
                <a:xfrm>
                  <a:off x="7188425" y="3874492"/>
                  <a:ext cx="411123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1" h="60023" extrusionOk="0">
                      <a:moveTo>
                        <a:pt x="17274" y="0"/>
                      </a:moveTo>
                      <a:lnTo>
                        <a:pt x="0" y="30011"/>
                      </a:lnTo>
                      <a:lnTo>
                        <a:pt x="17274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solidFill>
                  <a:srgbClr val="B3D6FE"/>
                </a:solidFill>
                <a:ln w="19050" cap="flat" cmpd="sng">
                  <a:solidFill>
                    <a:srgbClr val="78AEF0"/>
                  </a:solidFill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7605;p62">
                <a:extLst>
                  <a:ext uri="{FF2B5EF4-FFF2-40B4-BE49-F238E27FC236}">
                    <a16:creationId xmlns:a16="http://schemas.microsoft.com/office/drawing/2014/main" id="{F463971B-D472-486F-89BC-6CAE02388AE7}"/>
                  </a:ext>
                </a:extLst>
              </p:cNvPr>
              <p:cNvGrpSpPr/>
              <p:nvPr/>
            </p:nvGrpSpPr>
            <p:grpSpPr>
              <a:xfrm>
                <a:off x="7603341" y="3874492"/>
                <a:ext cx="411474" cy="513083"/>
                <a:chOff x="7603341" y="3874492"/>
                <a:chExt cx="411474" cy="513083"/>
              </a:xfrm>
            </p:grpSpPr>
            <p:cxnSp>
              <p:nvCxnSpPr>
                <p:cNvPr id="62" name="Google Shape;7606;p62">
                  <a:extLst>
                    <a:ext uri="{FF2B5EF4-FFF2-40B4-BE49-F238E27FC236}">
                      <a16:creationId xmlns:a16="http://schemas.microsoft.com/office/drawing/2014/main" id="{C085304E-15FC-44E1-9FDC-46C5BB4A3971}"/>
                    </a:ext>
                  </a:extLst>
                </p:cNvPr>
                <p:cNvCxnSpPr/>
                <p:nvPr/>
              </p:nvCxnSpPr>
              <p:spPr>
                <a:xfrm>
                  <a:off x="7809095" y="4216875"/>
                  <a:ext cx="0" cy="17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7776C8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63" name="Google Shape;7607;p62">
                  <a:extLst>
                    <a:ext uri="{FF2B5EF4-FFF2-40B4-BE49-F238E27FC236}">
                      <a16:creationId xmlns:a16="http://schemas.microsoft.com/office/drawing/2014/main" id="{9741F405-9FE7-4A14-9D1E-BF3A882D6905}"/>
                    </a:ext>
                  </a:extLst>
                </p:cNvPr>
                <p:cNvSpPr/>
                <p:nvPr/>
              </p:nvSpPr>
              <p:spPr>
                <a:xfrm>
                  <a:off x="7603341" y="3874492"/>
                  <a:ext cx="411474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0" h="60023" extrusionOk="0">
                      <a:moveTo>
                        <a:pt x="17333" y="0"/>
                      </a:moveTo>
                      <a:lnTo>
                        <a:pt x="1" y="30011"/>
                      </a:lnTo>
                      <a:lnTo>
                        <a:pt x="17333" y="60023"/>
                      </a:lnTo>
                      <a:lnTo>
                        <a:pt x="51998" y="60023"/>
                      </a:lnTo>
                      <a:lnTo>
                        <a:pt x="69330" y="30011"/>
                      </a:lnTo>
                      <a:lnTo>
                        <a:pt x="51998" y="0"/>
                      </a:lnTo>
                      <a:close/>
                    </a:path>
                  </a:pathLst>
                </a:custGeom>
                <a:solidFill>
                  <a:srgbClr val="7776C8"/>
                </a:solidFill>
                <a:ln w="19050" cap="flat" cmpd="sng">
                  <a:solidFill>
                    <a:srgbClr val="4D4DAA"/>
                  </a:solidFill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7608;p62">
                <a:extLst>
                  <a:ext uri="{FF2B5EF4-FFF2-40B4-BE49-F238E27FC236}">
                    <a16:creationId xmlns:a16="http://schemas.microsoft.com/office/drawing/2014/main" id="{87EE9390-50EF-405E-AC0E-52DBCDE57CF8}"/>
                  </a:ext>
                </a:extLst>
              </p:cNvPr>
              <p:cNvGrpSpPr/>
              <p:nvPr/>
            </p:nvGrpSpPr>
            <p:grpSpPr>
              <a:xfrm>
                <a:off x="8013776" y="3722847"/>
                <a:ext cx="411129" cy="507881"/>
                <a:chOff x="8013776" y="3722847"/>
                <a:chExt cx="411129" cy="507881"/>
              </a:xfrm>
            </p:grpSpPr>
            <p:cxnSp>
              <p:nvCxnSpPr>
                <p:cNvPr id="53" name="Google Shape;7609;p62">
                  <a:extLst>
                    <a:ext uri="{FF2B5EF4-FFF2-40B4-BE49-F238E27FC236}">
                      <a16:creationId xmlns:a16="http://schemas.microsoft.com/office/drawing/2014/main" id="{DEB7FC09-E792-449F-9D18-FCC18791F42D}"/>
                    </a:ext>
                  </a:extLst>
                </p:cNvPr>
                <p:cNvCxnSpPr/>
                <p:nvPr/>
              </p:nvCxnSpPr>
              <p:spPr>
                <a:xfrm rot="10800000">
                  <a:off x="8219339" y="3722847"/>
                  <a:ext cx="0" cy="169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85B3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60" name="Google Shape;7610;p62">
                  <a:extLst>
                    <a:ext uri="{FF2B5EF4-FFF2-40B4-BE49-F238E27FC236}">
                      <a16:creationId xmlns:a16="http://schemas.microsoft.com/office/drawing/2014/main" id="{72753C10-4E22-4B49-962A-DDC8783FE1B2}"/>
                    </a:ext>
                  </a:extLst>
                </p:cNvPr>
                <p:cNvSpPr/>
                <p:nvPr/>
              </p:nvSpPr>
              <p:spPr>
                <a:xfrm>
                  <a:off x="8013776" y="3874492"/>
                  <a:ext cx="411129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2" h="60023" extrusionOk="0">
                      <a:moveTo>
                        <a:pt x="17333" y="0"/>
                      </a:moveTo>
                      <a:lnTo>
                        <a:pt x="0" y="30011"/>
                      </a:lnTo>
                      <a:lnTo>
                        <a:pt x="17333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solidFill>
                  <a:srgbClr val="FF85B3"/>
                </a:solidFill>
                <a:ln w="19050" cap="flat" cmpd="sng">
                  <a:solidFill>
                    <a:srgbClr val="FF4593"/>
                  </a:solidFill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8" name="Google Shape;7606;p62">
              <a:extLst>
                <a:ext uri="{FF2B5EF4-FFF2-40B4-BE49-F238E27FC236}">
                  <a16:creationId xmlns:a16="http://schemas.microsoft.com/office/drawing/2014/main" id="{7A02BE94-7A18-4983-8D53-0726D6E5287B}"/>
                </a:ext>
              </a:extLst>
            </p:cNvPr>
            <p:cNvCxnSpPr/>
            <p:nvPr/>
          </p:nvCxnSpPr>
          <p:spPr>
            <a:xfrm>
              <a:off x="8719972" y="2679352"/>
              <a:ext cx="0" cy="281953"/>
            </a:xfrm>
            <a:prstGeom prst="straightConnector1">
              <a:avLst/>
            </a:prstGeom>
            <a:noFill/>
            <a:ln w="19050" cap="flat" cmpd="sng">
              <a:solidFill>
                <a:srgbClr val="B3D6FE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9" name="Google Shape;7607;p62">
              <a:extLst>
                <a:ext uri="{FF2B5EF4-FFF2-40B4-BE49-F238E27FC236}">
                  <a16:creationId xmlns:a16="http://schemas.microsoft.com/office/drawing/2014/main" id="{0841DDC4-EC5E-49E3-823A-56D0D61F8BDD}"/>
                </a:ext>
              </a:extLst>
            </p:cNvPr>
            <p:cNvSpPr/>
            <p:nvPr/>
          </p:nvSpPr>
          <p:spPr>
            <a:xfrm>
              <a:off x="8380118" y="2113821"/>
              <a:ext cx="679652" cy="588414"/>
            </a:xfrm>
            <a:custGeom>
              <a:avLst/>
              <a:gdLst/>
              <a:ahLst/>
              <a:cxnLst/>
              <a:rect l="l" t="t" r="r" b="b"/>
              <a:pathLst>
                <a:path w="69330" h="60023" extrusionOk="0">
                  <a:moveTo>
                    <a:pt x="17333" y="0"/>
                  </a:moveTo>
                  <a:lnTo>
                    <a:pt x="1" y="30011"/>
                  </a:lnTo>
                  <a:lnTo>
                    <a:pt x="17333" y="60023"/>
                  </a:lnTo>
                  <a:lnTo>
                    <a:pt x="51998" y="60023"/>
                  </a:lnTo>
                  <a:lnTo>
                    <a:pt x="69330" y="30011"/>
                  </a:lnTo>
                  <a:lnTo>
                    <a:pt x="51998" y="0"/>
                  </a:lnTo>
                  <a:close/>
                </a:path>
              </a:pathLst>
            </a:custGeom>
            <a:solidFill>
              <a:srgbClr val="B3D6FE"/>
            </a:solidFill>
            <a:ln w="19050" cap="flat" cmpd="sng">
              <a:solidFill>
                <a:srgbClr val="78AEF0"/>
              </a:solidFill>
              <a:prstDash val="solid"/>
              <a:miter lim="581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" name="Google Shape;7609;p62">
              <a:extLst>
                <a:ext uri="{FF2B5EF4-FFF2-40B4-BE49-F238E27FC236}">
                  <a16:creationId xmlns:a16="http://schemas.microsoft.com/office/drawing/2014/main" id="{522BBD5C-2286-4A2C-930E-69A398CBD849}"/>
                </a:ext>
              </a:extLst>
            </p:cNvPr>
            <p:cNvCxnSpPr/>
            <p:nvPr/>
          </p:nvCxnSpPr>
          <p:spPr>
            <a:xfrm rot="10800000">
              <a:off x="9397592" y="1863342"/>
              <a:ext cx="0" cy="280467"/>
            </a:xfrm>
            <a:prstGeom prst="straightConnector1">
              <a:avLst/>
            </a:prstGeom>
            <a:noFill/>
            <a:ln w="19050" cap="flat" cmpd="sng">
              <a:solidFill>
                <a:srgbClr val="7776C8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7" name="Google Shape;7610;p62">
              <a:extLst>
                <a:ext uri="{FF2B5EF4-FFF2-40B4-BE49-F238E27FC236}">
                  <a16:creationId xmlns:a16="http://schemas.microsoft.com/office/drawing/2014/main" id="{CDDB47BB-53B3-4E8E-91E1-8A28F75A6FE0}"/>
                </a:ext>
              </a:extLst>
            </p:cNvPr>
            <p:cNvSpPr/>
            <p:nvPr/>
          </p:nvSpPr>
          <p:spPr>
            <a:xfrm>
              <a:off x="9058053" y="2113821"/>
              <a:ext cx="679082" cy="588413"/>
            </a:xfrm>
            <a:custGeom>
              <a:avLst/>
              <a:gdLst/>
              <a:ahLst/>
              <a:cxnLst/>
              <a:rect l="l" t="t" r="r" b="b"/>
              <a:pathLst>
                <a:path w="69272" h="60023" extrusionOk="0">
                  <a:moveTo>
                    <a:pt x="17333" y="0"/>
                  </a:moveTo>
                  <a:lnTo>
                    <a:pt x="0" y="30011"/>
                  </a:lnTo>
                  <a:lnTo>
                    <a:pt x="17333" y="60023"/>
                  </a:lnTo>
                  <a:lnTo>
                    <a:pt x="51939" y="60023"/>
                  </a:lnTo>
                  <a:lnTo>
                    <a:pt x="69271" y="30011"/>
                  </a:lnTo>
                  <a:lnTo>
                    <a:pt x="51939" y="0"/>
                  </a:lnTo>
                  <a:close/>
                </a:path>
              </a:pathLst>
            </a:custGeom>
            <a:solidFill>
              <a:srgbClr val="7776C8"/>
            </a:solidFill>
            <a:ln w="19050" cap="flat" cmpd="sng">
              <a:solidFill>
                <a:srgbClr val="4D4DAA"/>
              </a:solidFill>
              <a:prstDash val="solid"/>
              <a:miter lim="581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2" name="Google Shape;1972;p51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MILESTONES</a:t>
            </a:r>
          </a:p>
        </p:txBody>
      </p:sp>
      <p:sp>
        <p:nvSpPr>
          <p:cNvPr id="1976" name="Google Shape;1976;p51"/>
          <p:cNvSpPr txBox="1">
            <a:spLocks noGrp="1"/>
          </p:cNvSpPr>
          <p:nvPr>
            <p:ph type="ctrTitle" idx="4294967295"/>
          </p:nvPr>
        </p:nvSpPr>
        <p:spPr>
          <a:xfrm flipH="1">
            <a:off x="203614" y="4225494"/>
            <a:ext cx="1800073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RAD DRAFT</a:t>
            </a:r>
            <a:endParaRPr sz="2200" dirty="0"/>
          </a:p>
        </p:txBody>
      </p:sp>
      <p:sp>
        <p:nvSpPr>
          <p:cNvPr id="88" name="Google Shape;1977;p51">
            <a:extLst>
              <a:ext uri="{FF2B5EF4-FFF2-40B4-BE49-F238E27FC236}">
                <a16:creationId xmlns:a16="http://schemas.microsoft.com/office/drawing/2014/main" id="{9ECCA0D7-334B-4CBD-B45E-649561850D50}"/>
              </a:ext>
            </a:extLst>
          </p:cNvPr>
          <p:cNvSpPr txBox="1">
            <a:spLocks/>
          </p:cNvSpPr>
          <p:nvPr/>
        </p:nvSpPr>
        <p:spPr>
          <a:xfrm flipH="1">
            <a:off x="5754836" y="2729988"/>
            <a:ext cx="1440703" cy="82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800" dirty="0">
                <a:solidFill>
                  <a:srgbClr val="324788"/>
                </a:solidFill>
              </a:rPr>
              <a:t>22/12/2019</a:t>
            </a:r>
            <a:endParaRPr lang="en-GB" sz="2000" dirty="0">
              <a:solidFill>
                <a:srgbClr val="324788"/>
              </a:solidFill>
            </a:endParaRPr>
          </a:p>
        </p:txBody>
      </p:sp>
      <p:sp>
        <p:nvSpPr>
          <p:cNvPr id="89" name="Google Shape;1990;p51">
            <a:extLst>
              <a:ext uri="{FF2B5EF4-FFF2-40B4-BE49-F238E27FC236}">
                <a16:creationId xmlns:a16="http://schemas.microsoft.com/office/drawing/2014/main" id="{ED205FB7-6906-4A8F-B1FB-0EBAC6F90666}"/>
              </a:ext>
            </a:extLst>
          </p:cNvPr>
          <p:cNvSpPr txBox="1">
            <a:spLocks/>
          </p:cNvSpPr>
          <p:nvPr/>
        </p:nvSpPr>
        <p:spPr>
          <a:xfrm flipH="1">
            <a:off x="1782219" y="2911987"/>
            <a:ext cx="1336528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800" dirty="0">
                <a:solidFill>
                  <a:srgbClr val="324788"/>
                </a:solidFill>
              </a:rPr>
              <a:t>24/11/2019</a:t>
            </a:r>
            <a:endParaRPr lang="en-GB" sz="2000" dirty="0">
              <a:solidFill>
                <a:srgbClr val="324788"/>
              </a:solidFill>
            </a:endParaRPr>
          </a:p>
        </p:txBody>
      </p:sp>
      <p:sp>
        <p:nvSpPr>
          <p:cNvPr id="93" name="Google Shape;1976;p51">
            <a:extLst>
              <a:ext uri="{FF2B5EF4-FFF2-40B4-BE49-F238E27FC236}">
                <a16:creationId xmlns:a16="http://schemas.microsoft.com/office/drawing/2014/main" id="{695D18D7-69CC-4742-A163-370C2564C3C3}"/>
              </a:ext>
            </a:extLst>
          </p:cNvPr>
          <p:cNvSpPr txBox="1">
            <a:spLocks/>
          </p:cNvSpPr>
          <p:nvPr/>
        </p:nvSpPr>
        <p:spPr>
          <a:xfrm flipH="1">
            <a:off x="1498368" y="1530101"/>
            <a:ext cx="20185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RAD COMPLETO</a:t>
            </a:r>
          </a:p>
        </p:txBody>
      </p:sp>
      <p:sp>
        <p:nvSpPr>
          <p:cNvPr id="94" name="Google Shape;1977;p51">
            <a:extLst>
              <a:ext uri="{FF2B5EF4-FFF2-40B4-BE49-F238E27FC236}">
                <a16:creationId xmlns:a16="http://schemas.microsoft.com/office/drawing/2014/main" id="{DF8FFCB1-33FC-419F-9770-136381DDFEBB}"/>
              </a:ext>
            </a:extLst>
          </p:cNvPr>
          <p:cNvSpPr txBox="1">
            <a:spLocks/>
          </p:cNvSpPr>
          <p:nvPr/>
        </p:nvSpPr>
        <p:spPr>
          <a:xfrm flipH="1">
            <a:off x="3073392" y="2729990"/>
            <a:ext cx="1440703" cy="82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800" dirty="0">
                <a:solidFill>
                  <a:schemeClr val="bg1"/>
                </a:solidFill>
              </a:rPr>
              <a:t>6/12/2019</a:t>
            </a:r>
          </a:p>
        </p:txBody>
      </p:sp>
      <p:sp>
        <p:nvSpPr>
          <p:cNvPr id="95" name="Google Shape;1977;p51">
            <a:extLst>
              <a:ext uri="{FF2B5EF4-FFF2-40B4-BE49-F238E27FC236}">
                <a16:creationId xmlns:a16="http://schemas.microsoft.com/office/drawing/2014/main" id="{24621CD6-6E2A-4A89-8E78-551FD8C7FC51}"/>
              </a:ext>
            </a:extLst>
          </p:cNvPr>
          <p:cNvSpPr txBox="1">
            <a:spLocks/>
          </p:cNvSpPr>
          <p:nvPr/>
        </p:nvSpPr>
        <p:spPr>
          <a:xfrm flipH="1">
            <a:off x="4441016" y="2729990"/>
            <a:ext cx="1440703" cy="82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800" dirty="0">
                <a:solidFill>
                  <a:schemeClr val="bg1"/>
                </a:solidFill>
              </a:rPr>
              <a:t>16/12/2019</a:t>
            </a:r>
          </a:p>
        </p:txBody>
      </p:sp>
      <p:sp>
        <p:nvSpPr>
          <p:cNvPr id="96" name="Google Shape;1977;p51">
            <a:extLst>
              <a:ext uri="{FF2B5EF4-FFF2-40B4-BE49-F238E27FC236}">
                <a16:creationId xmlns:a16="http://schemas.microsoft.com/office/drawing/2014/main" id="{4EB26139-BD70-4A0B-A65B-CF404CA880A8}"/>
              </a:ext>
            </a:extLst>
          </p:cNvPr>
          <p:cNvSpPr txBox="1">
            <a:spLocks/>
          </p:cNvSpPr>
          <p:nvPr/>
        </p:nvSpPr>
        <p:spPr>
          <a:xfrm flipH="1">
            <a:off x="404554" y="2732186"/>
            <a:ext cx="1440703" cy="82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800" dirty="0">
                <a:solidFill>
                  <a:schemeClr val="bg1"/>
                </a:solidFill>
              </a:rPr>
              <a:t>15/11/2019</a:t>
            </a:r>
          </a:p>
        </p:txBody>
      </p:sp>
      <p:sp>
        <p:nvSpPr>
          <p:cNvPr id="97" name="Google Shape;1977;p51">
            <a:extLst>
              <a:ext uri="{FF2B5EF4-FFF2-40B4-BE49-F238E27FC236}">
                <a16:creationId xmlns:a16="http://schemas.microsoft.com/office/drawing/2014/main" id="{9FB79584-872F-4408-A7DF-ED5BB864441C}"/>
              </a:ext>
            </a:extLst>
          </p:cNvPr>
          <p:cNvSpPr txBox="1">
            <a:spLocks/>
          </p:cNvSpPr>
          <p:nvPr/>
        </p:nvSpPr>
        <p:spPr>
          <a:xfrm flipH="1">
            <a:off x="7107131" y="2712690"/>
            <a:ext cx="1440703" cy="82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800" dirty="0">
                <a:solidFill>
                  <a:schemeClr val="bg1"/>
                </a:solidFill>
              </a:rPr>
              <a:t>15/01/2020</a:t>
            </a:r>
          </a:p>
        </p:txBody>
      </p:sp>
      <p:sp>
        <p:nvSpPr>
          <p:cNvPr id="98" name="Google Shape;1976;p51">
            <a:extLst>
              <a:ext uri="{FF2B5EF4-FFF2-40B4-BE49-F238E27FC236}">
                <a16:creationId xmlns:a16="http://schemas.microsoft.com/office/drawing/2014/main" id="{C623B141-A7B8-43C6-B996-B59D63AF6722}"/>
              </a:ext>
            </a:extLst>
          </p:cNvPr>
          <p:cNvSpPr txBox="1">
            <a:spLocks/>
          </p:cNvSpPr>
          <p:nvPr/>
        </p:nvSpPr>
        <p:spPr>
          <a:xfrm flipH="1">
            <a:off x="2909705" y="4225494"/>
            <a:ext cx="180007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SDD &amp; TCS</a:t>
            </a:r>
          </a:p>
        </p:txBody>
      </p:sp>
      <p:sp>
        <p:nvSpPr>
          <p:cNvPr id="99" name="Google Shape;1976;p51">
            <a:extLst>
              <a:ext uri="{FF2B5EF4-FFF2-40B4-BE49-F238E27FC236}">
                <a16:creationId xmlns:a16="http://schemas.microsoft.com/office/drawing/2014/main" id="{4FB97525-27B5-4DE7-847F-B1997C74733F}"/>
              </a:ext>
            </a:extLst>
          </p:cNvPr>
          <p:cNvSpPr txBox="1">
            <a:spLocks/>
          </p:cNvSpPr>
          <p:nvPr/>
        </p:nvSpPr>
        <p:spPr>
          <a:xfrm flipH="1">
            <a:off x="5264817" y="4225494"/>
            <a:ext cx="242073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it-IT" altLang="it-IT" sz="2200" dirty="0"/>
              <a:t>1</a:t>
            </a:r>
            <a:r>
              <a:rPr lang="it-IT" altLang="it-IT" sz="2200" baseline="30000" dirty="0"/>
              <a:t>a</a:t>
            </a:r>
            <a:r>
              <a:rPr lang="it-IT" altLang="it-IT" sz="2200" dirty="0"/>
              <a:t> FUNCTIONALITY</a:t>
            </a:r>
          </a:p>
          <a:p>
            <a:pPr algn="ctr"/>
            <a:endParaRPr lang="en-GB" sz="2200" dirty="0"/>
          </a:p>
        </p:txBody>
      </p:sp>
      <p:sp>
        <p:nvSpPr>
          <p:cNvPr id="100" name="Google Shape;1976;p51">
            <a:extLst>
              <a:ext uri="{FF2B5EF4-FFF2-40B4-BE49-F238E27FC236}">
                <a16:creationId xmlns:a16="http://schemas.microsoft.com/office/drawing/2014/main" id="{070C9E24-FF84-4B65-8918-22103DF76EA4}"/>
              </a:ext>
            </a:extLst>
          </p:cNvPr>
          <p:cNvSpPr txBox="1">
            <a:spLocks/>
          </p:cNvSpPr>
          <p:nvPr/>
        </p:nvSpPr>
        <p:spPr>
          <a:xfrm flipH="1">
            <a:off x="4243989" y="1507302"/>
            <a:ext cx="1800073" cy="52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ODD &amp; ITC </a:t>
            </a:r>
          </a:p>
        </p:txBody>
      </p:sp>
      <p:sp>
        <p:nvSpPr>
          <p:cNvPr id="101" name="Google Shape;1976;p51">
            <a:extLst>
              <a:ext uri="{FF2B5EF4-FFF2-40B4-BE49-F238E27FC236}">
                <a16:creationId xmlns:a16="http://schemas.microsoft.com/office/drawing/2014/main" id="{80A3BB32-2026-44FE-8ECC-038F86FA7421}"/>
              </a:ext>
            </a:extLst>
          </p:cNvPr>
          <p:cNvSpPr txBox="1">
            <a:spLocks/>
          </p:cNvSpPr>
          <p:nvPr/>
        </p:nvSpPr>
        <p:spPr>
          <a:xfrm flipH="1">
            <a:off x="6740857" y="1507302"/>
            <a:ext cx="214236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CODE &amp; TESTING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F97523E-4E40-4D0E-8D19-63E0CDD2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Immagine correlata">
            <a:extLst>
              <a:ext uri="{FF2B5EF4-FFF2-40B4-BE49-F238E27FC236}">
                <a16:creationId xmlns:a16="http://schemas.microsoft.com/office/drawing/2014/main" id="{77784B7E-EE52-4364-A7CE-EAE25338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2" y="485640"/>
            <a:ext cx="979596" cy="12118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061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isultati immagini per paper stack icon">
            <a:extLst>
              <a:ext uri="{FF2B5EF4-FFF2-40B4-BE49-F238E27FC236}">
                <a16:creationId xmlns:a16="http://schemas.microsoft.com/office/drawing/2014/main" id="{00B5394A-D21E-47D6-8DD3-1F996F26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00" y="3040881"/>
            <a:ext cx="1245705" cy="12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C54C7EA-06CF-4614-9C62-676676768B78}"/>
              </a:ext>
            </a:extLst>
          </p:cNvPr>
          <p:cNvSpPr/>
          <p:nvPr/>
        </p:nvSpPr>
        <p:spPr>
          <a:xfrm>
            <a:off x="1292612" y="1270389"/>
            <a:ext cx="69720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Raleway Light" panose="020B0604020202020204" charset="0"/>
              </a:rPr>
              <a:t>L’obiettivo del modulo sviluppato è l’automatizzazione e la digitalizzazione di tutte le pratiche necessarie per lo </a:t>
            </a:r>
            <a:r>
              <a:rPr lang="it-IT" b="1" dirty="0">
                <a:latin typeface="Raleway Light" panose="020B0604020202020204" charset="0"/>
              </a:rPr>
              <a:t>svolgimento del Tirocinio formativo</a:t>
            </a:r>
            <a:r>
              <a:rPr lang="it-IT" dirty="0">
                <a:latin typeface="Raleway Light" panose="020B0604020202020204" charset="0"/>
              </a:rPr>
              <a:t> e il </a:t>
            </a:r>
            <a:r>
              <a:rPr lang="it-IT" b="1" dirty="0">
                <a:latin typeface="Raleway Light" panose="020B0604020202020204" charset="0"/>
              </a:rPr>
              <a:t>riconoscimento di attività lavorativa</a:t>
            </a:r>
            <a:endParaRPr lang="it-IT" dirty="0">
              <a:latin typeface="Raleway Light" panose="020B0604020202020204" charset="0"/>
            </a:endParaRPr>
          </a:p>
        </p:txBody>
      </p:sp>
      <p:pic>
        <p:nvPicPr>
          <p:cNvPr id="6" name="Picture 2" descr="Risultati immagini per target icon">
            <a:extLst>
              <a:ext uri="{FF2B5EF4-FFF2-40B4-BE49-F238E27FC236}">
                <a16:creationId xmlns:a16="http://schemas.microsoft.com/office/drawing/2014/main" id="{EEF0E6F9-DC54-4F25-8D83-A299BD20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4" y="1372127"/>
            <a:ext cx="613901" cy="6139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oogle Shape;1997;p52">
            <a:extLst>
              <a:ext uri="{FF2B5EF4-FFF2-40B4-BE49-F238E27FC236}">
                <a16:creationId xmlns:a16="http://schemas.microsoft.com/office/drawing/2014/main" id="{9ACBB1E1-FA75-4F21-BAAE-99188283EE38}"/>
              </a:ext>
            </a:extLst>
          </p:cNvPr>
          <p:cNvGrpSpPr/>
          <p:nvPr/>
        </p:nvGrpSpPr>
        <p:grpSpPr>
          <a:xfrm>
            <a:off x="4491243" y="2623339"/>
            <a:ext cx="2452319" cy="2360527"/>
            <a:chOff x="4147875" y="986011"/>
            <a:chExt cx="3842140" cy="3541295"/>
          </a:xfrm>
        </p:grpSpPr>
        <p:sp>
          <p:nvSpPr>
            <p:cNvPr id="12" name="Google Shape;1998;p52">
              <a:extLst>
                <a:ext uri="{FF2B5EF4-FFF2-40B4-BE49-F238E27FC236}">
                  <a16:creationId xmlns:a16="http://schemas.microsoft.com/office/drawing/2014/main" id="{173F6BEB-5C4D-45AB-8BC8-9F6E9CB74B0B}"/>
                </a:ext>
              </a:extLst>
            </p:cNvPr>
            <p:cNvSpPr/>
            <p:nvPr/>
          </p:nvSpPr>
          <p:spPr>
            <a:xfrm>
              <a:off x="5124712" y="3465992"/>
              <a:ext cx="1839228" cy="1061315"/>
            </a:xfrm>
            <a:custGeom>
              <a:avLst/>
              <a:gdLst/>
              <a:ahLst/>
              <a:cxnLst/>
              <a:rect l="l" t="t" r="r" b="b"/>
              <a:pathLst>
                <a:path w="67371" h="38876" extrusionOk="0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99;p52">
              <a:extLst>
                <a:ext uri="{FF2B5EF4-FFF2-40B4-BE49-F238E27FC236}">
                  <a16:creationId xmlns:a16="http://schemas.microsoft.com/office/drawing/2014/main" id="{4A75CEBE-CE39-4BB7-B0EF-4BE621765EFF}"/>
                </a:ext>
              </a:extLst>
            </p:cNvPr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0;p52">
              <a:extLst>
                <a:ext uri="{FF2B5EF4-FFF2-40B4-BE49-F238E27FC236}">
                  <a16:creationId xmlns:a16="http://schemas.microsoft.com/office/drawing/2014/main" id="{B46744A9-A1C8-49EE-86EE-F87BCFE37A9A}"/>
                </a:ext>
              </a:extLst>
            </p:cNvPr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1C2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01;p52">
              <a:extLst>
                <a:ext uri="{FF2B5EF4-FFF2-40B4-BE49-F238E27FC236}">
                  <a16:creationId xmlns:a16="http://schemas.microsoft.com/office/drawing/2014/main" id="{989A4F00-3E8C-4443-8D97-832E42E64786}"/>
                </a:ext>
              </a:extLst>
            </p:cNvPr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02;p52">
              <a:extLst>
                <a:ext uri="{FF2B5EF4-FFF2-40B4-BE49-F238E27FC236}">
                  <a16:creationId xmlns:a16="http://schemas.microsoft.com/office/drawing/2014/main" id="{A9EC8257-0924-40B1-B766-83529E3EFEA2}"/>
                </a:ext>
              </a:extLst>
            </p:cNvPr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B2C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03;p52">
              <a:extLst>
                <a:ext uri="{FF2B5EF4-FFF2-40B4-BE49-F238E27FC236}">
                  <a16:creationId xmlns:a16="http://schemas.microsoft.com/office/drawing/2014/main" id="{DECD26C0-6E9F-444C-8354-15FC735632F6}"/>
                </a:ext>
              </a:extLst>
            </p:cNvPr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04;p52">
              <a:extLst>
                <a:ext uri="{FF2B5EF4-FFF2-40B4-BE49-F238E27FC236}">
                  <a16:creationId xmlns:a16="http://schemas.microsoft.com/office/drawing/2014/main" id="{6BF9D2E9-D4FD-42E5-B4DC-880DDC361E23}"/>
                </a:ext>
              </a:extLst>
            </p:cNvPr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005;p52">
              <a:extLst>
                <a:ext uri="{FF2B5EF4-FFF2-40B4-BE49-F238E27FC236}">
                  <a16:creationId xmlns:a16="http://schemas.microsoft.com/office/drawing/2014/main" id="{FB9F2B09-C5E7-4269-A283-5E3017B5D3AD}"/>
                </a:ext>
              </a:extLst>
            </p:cNvPr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B791697A-6631-A94E-B6F9-F01429427C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3" t="15979" r="24223" b="16818"/>
          <a:stretch/>
        </p:blipFill>
        <p:spPr>
          <a:xfrm>
            <a:off x="5234703" y="2780169"/>
            <a:ext cx="965367" cy="11896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Risultati immagini per pdf">
            <a:extLst>
              <a:ext uri="{FF2B5EF4-FFF2-40B4-BE49-F238E27FC236}">
                <a16:creationId xmlns:a16="http://schemas.microsoft.com/office/drawing/2014/main" id="{1879012C-C589-472A-B377-20183F899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23" y="3037664"/>
            <a:ext cx="626069" cy="62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8489643-9DAE-419E-A437-678BC8CB5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933" y="2285029"/>
            <a:ext cx="896267" cy="896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Google Shape;755;p37">
            <a:extLst>
              <a:ext uri="{FF2B5EF4-FFF2-40B4-BE49-F238E27FC236}">
                <a16:creationId xmlns:a16="http://schemas.microsoft.com/office/drawing/2014/main" id="{7113F0C2-A59A-4BCD-AFDE-AC69BD68D843}"/>
              </a:ext>
            </a:extLst>
          </p:cNvPr>
          <p:cNvSpPr txBox="1">
            <a:spLocks/>
          </p:cNvSpPr>
          <p:nvPr/>
        </p:nvSpPr>
        <p:spPr>
          <a:xfrm>
            <a:off x="2651653" y="240975"/>
            <a:ext cx="4253972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dirty="0"/>
              <a:t>Scope del Sistema (1)</a:t>
            </a:r>
          </a:p>
        </p:txBody>
      </p:sp>
    </p:spTree>
    <p:extLst>
      <p:ext uri="{BB962C8B-B14F-4D97-AF65-F5344CB8AC3E}">
        <p14:creationId xmlns:p14="http://schemas.microsoft.com/office/powerpoint/2010/main" val="3957647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5.55556E-7 4.32099E-6 L 0.33958 -0.001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1"/>
          <p:cNvSpPr txBox="1">
            <a:spLocks noGrp="1"/>
          </p:cNvSpPr>
          <p:nvPr>
            <p:ph type="title"/>
          </p:nvPr>
        </p:nvSpPr>
        <p:spPr>
          <a:xfrm>
            <a:off x="2043750" y="16888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WORK BREAKDOWN STRUCTURE - EVIM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F97523E-4E40-4D0E-8D19-63E0CDD2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FA06780D-07BD-41F5-9A1E-5D2F48FDF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845666"/>
            <a:ext cx="7589520" cy="39536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3588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1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GANTT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F97523E-4E40-4D0E-8D19-63E0CDD2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86D22C-1F31-44BD-BA0A-BB9A5513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1530170"/>
            <a:ext cx="8450580" cy="2634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97843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1965;p51">
            <a:extLst>
              <a:ext uri="{FF2B5EF4-FFF2-40B4-BE49-F238E27FC236}">
                <a16:creationId xmlns:a16="http://schemas.microsoft.com/office/drawing/2014/main" id="{71A809FD-737B-49E9-90B7-ADC5C64197C1}"/>
              </a:ext>
            </a:extLst>
          </p:cNvPr>
          <p:cNvCxnSpPr>
            <a:cxnSpLocks/>
          </p:cNvCxnSpPr>
          <p:nvPr/>
        </p:nvCxnSpPr>
        <p:spPr>
          <a:xfrm>
            <a:off x="3991787" y="2108424"/>
            <a:ext cx="837981" cy="0"/>
          </a:xfrm>
          <a:prstGeom prst="straightConnector1">
            <a:avLst/>
          </a:prstGeom>
          <a:noFill/>
          <a:ln w="28575" cap="flat" cmpd="sng">
            <a:solidFill>
              <a:srgbClr val="FF66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1965;p51">
            <a:extLst>
              <a:ext uri="{FF2B5EF4-FFF2-40B4-BE49-F238E27FC236}">
                <a16:creationId xmlns:a16="http://schemas.microsoft.com/office/drawing/2014/main" id="{B7017DEA-856C-4395-9B14-E86681DDC71E}"/>
              </a:ext>
            </a:extLst>
          </p:cNvPr>
          <p:cNvCxnSpPr>
            <a:cxnSpLocks/>
          </p:cNvCxnSpPr>
          <p:nvPr/>
        </p:nvCxnSpPr>
        <p:spPr>
          <a:xfrm flipV="1">
            <a:off x="3057526" y="3593960"/>
            <a:ext cx="1868522" cy="7344"/>
          </a:xfrm>
          <a:prstGeom prst="straightConnector1">
            <a:avLst/>
          </a:prstGeom>
          <a:noFill/>
          <a:ln w="28575" cap="flat" cmpd="sng">
            <a:solidFill>
              <a:srgbClr val="5C5CC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1965;p51">
            <a:extLst>
              <a:ext uri="{FF2B5EF4-FFF2-40B4-BE49-F238E27FC236}">
                <a16:creationId xmlns:a16="http://schemas.microsoft.com/office/drawing/2014/main" id="{06919766-546D-48CB-B0FD-1B8E8220FE85}"/>
              </a:ext>
            </a:extLst>
          </p:cNvPr>
          <p:cNvCxnSpPr>
            <a:cxnSpLocks/>
          </p:cNvCxnSpPr>
          <p:nvPr/>
        </p:nvCxnSpPr>
        <p:spPr>
          <a:xfrm flipV="1">
            <a:off x="4858931" y="2777683"/>
            <a:ext cx="1091813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8" name="Google Shape;4378;p56"/>
          <p:cNvSpPr/>
          <p:nvPr/>
        </p:nvSpPr>
        <p:spPr>
          <a:xfrm>
            <a:off x="3209544" y="2616791"/>
            <a:ext cx="3153538" cy="2182563"/>
          </a:xfrm>
          <a:custGeom>
            <a:avLst/>
            <a:gdLst/>
            <a:ahLst/>
            <a:cxnLst/>
            <a:rect l="l" t="t" r="r" b="b"/>
            <a:pathLst>
              <a:path w="77353" h="53536" extrusionOk="0">
                <a:moveTo>
                  <a:pt x="38477" y="1"/>
                </a:moveTo>
                <a:cubicBezTo>
                  <a:pt x="31746" y="1"/>
                  <a:pt x="25031" y="1521"/>
                  <a:pt x="20004" y="4547"/>
                </a:cubicBezTo>
                <a:cubicBezTo>
                  <a:pt x="17407" y="6109"/>
                  <a:pt x="15521" y="7916"/>
                  <a:pt x="14338" y="9837"/>
                </a:cubicBezTo>
                <a:lnTo>
                  <a:pt x="4612" y="25622"/>
                </a:lnTo>
                <a:cubicBezTo>
                  <a:pt x="1" y="33105"/>
                  <a:pt x="3043" y="41803"/>
                  <a:pt x="13594" y="47688"/>
                </a:cubicBezTo>
                <a:cubicBezTo>
                  <a:pt x="20597" y="51592"/>
                  <a:pt x="29611" y="53535"/>
                  <a:pt x="38603" y="53535"/>
                </a:cubicBezTo>
                <a:cubicBezTo>
                  <a:pt x="38627" y="53535"/>
                  <a:pt x="38652" y="53535"/>
                  <a:pt x="38677" y="53535"/>
                </a:cubicBezTo>
                <a:cubicBezTo>
                  <a:pt x="38698" y="53535"/>
                  <a:pt x="38719" y="53535"/>
                  <a:pt x="38741" y="53535"/>
                </a:cubicBezTo>
                <a:cubicBezTo>
                  <a:pt x="47738" y="53535"/>
                  <a:pt x="56756" y="51592"/>
                  <a:pt x="63760" y="47688"/>
                </a:cubicBezTo>
                <a:cubicBezTo>
                  <a:pt x="74311" y="41803"/>
                  <a:pt x="77353" y="33105"/>
                  <a:pt x="72743" y="25622"/>
                </a:cubicBezTo>
                <a:lnTo>
                  <a:pt x="63017" y="9837"/>
                </a:lnTo>
                <a:cubicBezTo>
                  <a:pt x="61835" y="7916"/>
                  <a:pt x="59948" y="6109"/>
                  <a:pt x="57352" y="4547"/>
                </a:cubicBezTo>
                <a:cubicBezTo>
                  <a:pt x="52325" y="1521"/>
                  <a:pt x="45610" y="1"/>
                  <a:pt x="38880" y="1"/>
                </a:cubicBezTo>
                <a:cubicBezTo>
                  <a:pt x="38813" y="1"/>
                  <a:pt x="38746" y="1"/>
                  <a:pt x="38678" y="1"/>
                </a:cubicBezTo>
                <a:cubicBezTo>
                  <a:pt x="38611" y="1"/>
                  <a:pt x="38544" y="1"/>
                  <a:pt x="38477" y="1"/>
                </a:cubicBezTo>
                <a:close/>
              </a:path>
            </a:pathLst>
          </a:custGeom>
          <a:solidFill>
            <a:srgbClr val="5C5C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56"/>
          <p:cNvSpPr/>
          <p:nvPr/>
        </p:nvSpPr>
        <p:spPr>
          <a:xfrm>
            <a:off x="3634389" y="2616791"/>
            <a:ext cx="2314040" cy="1214157"/>
          </a:xfrm>
          <a:custGeom>
            <a:avLst/>
            <a:gdLst/>
            <a:ahLst/>
            <a:cxnLst/>
            <a:rect l="l" t="t" r="r" b="b"/>
            <a:pathLst>
              <a:path w="56761" h="29782" extrusionOk="0">
                <a:moveTo>
                  <a:pt x="28461" y="0"/>
                </a:moveTo>
                <a:cubicBezTo>
                  <a:pt x="22033" y="0"/>
                  <a:pt x="15589" y="1388"/>
                  <a:pt x="10583" y="4179"/>
                </a:cubicBezTo>
                <a:cubicBezTo>
                  <a:pt x="338" y="9892"/>
                  <a:pt x="1" y="19319"/>
                  <a:pt x="9831" y="25236"/>
                </a:cubicBezTo>
                <a:cubicBezTo>
                  <a:pt x="14857" y="28261"/>
                  <a:pt x="21570" y="29782"/>
                  <a:pt x="28300" y="29782"/>
                </a:cubicBezTo>
                <a:cubicBezTo>
                  <a:pt x="34729" y="29782"/>
                  <a:pt x="41173" y="28394"/>
                  <a:pt x="46179" y="25603"/>
                </a:cubicBezTo>
                <a:cubicBezTo>
                  <a:pt x="56424" y="19891"/>
                  <a:pt x="56761" y="10463"/>
                  <a:pt x="46931" y="4547"/>
                </a:cubicBezTo>
                <a:cubicBezTo>
                  <a:pt x="41904" y="1522"/>
                  <a:pt x="35191" y="0"/>
                  <a:pt x="28461" y="0"/>
                </a:cubicBezTo>
                <a:close/>
              </a:path>
            </a:pathLst>
          </a:custGeom>
          <a:solidFill>
            <a:srgbClr val="777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56"/>
          <p:cNvSpPr/>
          <p:nvPr/>
        </p:nvSpPr>
        <p:spPr>
          <a:xfrm>
            <a:off x="3819476" y="2060023"/>
            <a:ext cx="1947739" cy="1457583"/>
          </a:xfrm>
          <a:custGeom>
            <a:avLst/>
            <a:gdLst/>
            <a:ahLst/>
            <a:cxnLst/>
            <a:rect l="l" t="t" r="r" b="b"/>
            <a:pathLst>
              <a:path w="47776" h="35753" extrusionOk="0">
                <a:moveTo>
                  <a:pt x="44811" y="18301"/>
                </a:moveTo>
                <a:cubicBezTo>
                  <a:pt x="44811" y="18302"/>
                  <a:pt x="44812" y="18303"/>
                  <a:pt x="44812" y="18303"/>
                </a:cubicBezTo>
                <a:cubicBezTo>
                  <a:pt x="44812" y="18303"/>
                  <a:pt x="44811" y="18302"/>
                  <a:pt x="44811" y="18301"/>
                </a:cubicBezTo>
                <a:close/>
                <a:moveTo>
                  <a:pt x="2824" y="18408"/>
                </a:moveTo>
                <a:lnTo>
                  <a:pt x="2824" y="18408"/>
                </a:lnTo>
                <a:cubicBezTo>
                  <a:pt x="2821" y="18412"/>
                  <a:pt x="2818" y="18417"/>
                  <a:pt x="2816" y="18421"/>
                </a:cubicBezTo>
                <a:cubicBezTo>
                  <a:pt x="2818" y="18417"/>
                  <a:pt x="2821" y="18413"/>
                  <a:pt x="2824" y="18408"/>
                </a:cubicBezTo>
                <a:close/>
                <a:moveTo>
                  <a:pt x="23826" y="1"/>
                </a:moveTo>
                <a:cubicBezTo>
                  <a:pt x="20453" y="1"/>
                  <a:pt x="17072" y="729"/>
                  <a:pt x="14447" y="2192"/>
                </a:cubicBezTo>
                <a:cubicBezTo>
                  <a:pt x="12909" y="3050"/>
                  <a:pt x="11797" y="4069"/>
                  <a:pt x="11114" y="5156"/>
                </a:cubicBezTo>
                <a:cubicBezTo>
                  <a:pt x="11112" y="5159"/>
                  <a:pt x="11109" y="5162"/>
                  <a:pt x="11106" y="5167"/>
                </a:cubicBezTo>
                <a:cubicBezTo>
                  <a:pt x="8346" y="9580"/>
                  <a:pt x="5586" y="13994"/>
                  <a:pt x="2824" y="18408"/>
                </a:cubicBezTo>
                <a:lnTo>
                  <a:pt x="2824" y="18408"/>
                </a:lnTo>
                <a:cubicBezTo>
                  <a:pt x="2827" y="18405"/>
                  <a:pt x="2829" y="18401"/>
                  <a:pt x="2832" y="18398"/>
                </a:cubicBezTo>
                <a:lnTo>
                  <a:pt x="2832" y="18398"/>
                </a:lnTo>
                <a:cubicBezTo>
                  <a:pt x="0" y="22897"/>
                  <a:pt x="1595" y="28126"/>
                  <a:pt x="7697" y="31800"/>
                </a:cubicBezTo>
                <a:cubicBezTo>
                  <a:pt x="12067" y="34430"/>
                  <a:pt x="17903" y="35753"/>
                  <a:pt x="23754" y="35753"/>
                </a:cubicBezTo>
                <a:cubicBezTo>
                  <a:pt x="29344" y="35753"/>
                  <a:pt x="34947" y="34545"/>
                  <a:pt x="39298" y="32119"/>
                </a:cubicBezTo>
                <a:cubicBezTo>
                  <a:pt x="45913" y="28430"/>
                  <a:pt x="47776" y="22961"/>
                  <a:pt x="44797" y="18284"/>
                </a:cubicBezTo>
                <a:lnTo>
                  <a:pt x="44797" y="18284"/>
                </a:lnTo>
                <a:cubicBezTo>
                  <a:pt x="44801" y="18289"/>
                  <a:pt x="44806" y="18294"/>
                  <a:pt x="44811" y="18301"/>
                </a:cubicBezTo>
                <a:lnTo>
                  <a:pt x="44811" y="18301"/>
                </a:lnTo>
                <a:cubicBezTo>
                  <a:pt x="42022" y="13898"/>
                  <a:pt x="39234" y="9497"/>
                  <a:pt x="36445" y="5095"/>
                </a:cubicBezTo>
                <a:cubicBezTo>
                  <a:pt x="36444" y="5093"/>
                  <a:pt x="36442" y="5092"/>
                  <a:pt x="36440" y="5089"/>
                </a:cubicBezTo>
                <a:cubicBezTo>
                  <a:pt x="35817" y="4108"/>
                  <a:pt x="34843" y="3186"/>
                  <a:pt x="33514" y="2385"/>
                </a:cubicBezTo>
                <a:cubicBezTo>
                  <a:pt x="30877" y="798"/>
                  <a:pt x="27356" y="1"/>
                  <a:pt x="23826" y="1"/>
                </a:cubicBezTo>
                <a:close/>
              </a:path>
            </a:pathLst>
          </a:custGeom>
          <a:solidFill>
            <a:srgbClr val="7FB2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1" name="Google Shape;4381;p56"/>
          <p:cNvSpPr/>
          <p:nvPr/>
        </p:nvSpPr>
        <p:spPr>
          <a:xfrm>
            <a:off x="4182068" y="2060023"/>
            <a:ext cx="1213871" cy="636880"/>
          </a:xfrm>
          <a:custGeom>
            <a:avLst/>
            <a:gdLst/>
            <a:ahLst/>
            <a:cxnLst/>
            <a:rect l="l" t="t" r="r" b="b"/>
            <a:pathLst>
              <a:path w="29775" h="15622" extrusionOk="0">
                <a:moveTo>
                  <a:pt x="14930" y="0"/>
                </a:moveTo>
                <a:cubicBezTo>
                  <a:pt x="11558" y="0"/>
                  <a:pt x="8178" y="728"/>
                  <a:pt x="5553" y="2192"/>
                </a:cubicBezTo>
                <a:cubicBezTo>
                  <a:pt x="178" y="5190"/>
                  <a:pt x="1" y="10134"/>
                  <a:pt x="5157" y="13237"/>
                </a:cubicBezTo>
                <a:cubicBezTo>
                  <a:pt x="7794" y="14824"/>
                  <a:pt x="11315" y="15622"/>
                  <a:pt x="14845" y="15622"/>
                </a:cubicBezTo>
                <a:cubicBezTo>
                  <a:pt x="18218" y="15622"/>
                  <a:pt x="21599" y="14894"/>
                  <a:pt x="24224" y="13430"/>
                </a:cubicBezTo>
                <a:cubicBezTo>
                  <a:pt x="29599" y="10434"/>
                  <a:pt x="29775" y="5488"/>
                  <a:pt x="24620" y="2385"/>
                </a:cubicBezTo>
                <a:cubicBezTo>
                  <a:pt x="21982" y="798"/>
                  <a:pt x="18460" y="0"/>
                  <a:pt x="14930" y="0"/>
                </a:cubicBezTo>
                <a:close/>
              </a:path>
            </a:pathLst>
          </a:custGeom>
          <a:solidFill>
            <a:srgbClr val="B3D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2" name="Google Shape;4382;p56"/>
          <p:cNvSpPr/>
          <p:nvPr/>
        </p:nvSpPr>
        <p:spPr>
          <a:xfrm>
            <a:off x="4349014" y="1437983"/>
            <a:ext cx="881040" cy="945332"/>
          </a:xfrm>
          <a:custGeom>
            <a:avLst/>
            <a:gdLst/>
            <a:ahLst/>
            <a:cxnLst/>
            <a:rect l="l" t="t" r="r" b="b"/>
            <a:pathLst>
              <a:path w="21611" h="23188" extrusionOk="0">
                <a:moveTo>
                  <a:pt x="10728" y="1"/>
                </a:moveTo>
                <a:cubicBezTo>
                  <a:pt x="7569" y="5123"/>
                  <a:pt x="4409" y="10244"/>
                  <a:pt x="1251" y="15366"/>
                </a:cubicBezTo>
                <a:cubicBezTo>
                  <a:pt x="1252" y="15365"/>
                  <a:pt x="1253" y="15364"/>
                  <a:pt x="1253" y="15363"/>
                </a:cubicBezTo>
                <a:lnTo>
                  <a:pt x="1253" y="15363"/>
                </a:lnTo>
                <a:cubicBezTo>
                  <a:pt x="0" y="17392"/>
                  <a:pt x="729" y="19744"/>
                  <a:pt x="3476" y="21397"/>
                </a:cubicBezTo>
                <a:cubicBezTo>
                  <a:pt x="5455" y="22588"/>
                  <a:pt x="8098" y="23187"/>
                  <a:pt x="10747" y="23187"/>
                </a:cubicBezTo>
                <a:cubicBezTo>
                  <a:pt x="13277" y="23187"/>
                  <a:pt x="15812" y="22641"/>
                  <a:pt x="17781" y="21543"/>
                </a:cubicBezTo>
                <a:cubicBezTo>
                  <a:pt x="20762" y="19881"/>
                  <a:pt x="21610" y="17421"/>
                  <a:pt x="20290" y="15311"/>
                </a:cubicBezTo>
                <a:lnTo>
                  <a:pt x="20290" y="15311"/>
                </a:lnTo>
                <a:cubicBezTo>
                  <a:pt x="20290" y="15311"/>
                  <a:pt x="20292" y="15312"/>
                  <a:pt x="20293" y="15314"/>
                </a:cubicBezTo>
                <a:lnTo>
                  <a:pt x="10728" y="1"/>
                </a:lnTo>
                <a:close/>
              </a:path>
            </a:pathLst>
          </a:custGeom>
          <a:solidFill>
            <a:srgbClr val="FF66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SKILL RICHIESTE</a:t>
            </a:r>
            <a:endParaRPr dirty="0"/>
          </a:p>
        </p:txBody>
      </p:sp>
      <p:sp>
        <p:nvSpPr>
          <p:cNvPr id="77" name="Google Shape;1976;p51">
            <a:extLst>
              <a:ext uri="{FF2B5EF4-FFF2-40B4-BE49-F238E27FC236}">
                <a16:creationId xmlns:a16="http://schemas.microsoft.com/office/drawing/2014/main" id="{32271385-3C1E-4652-963A-9F68131C2714}"/>
              </a:ext>
            </a:extLst>
          </p:cNvPr>
          <p:cNvSpPr txBox="1">
            <a:spLocks/>
          </p:cNvSpPr>
          <p:nvPr/>
        </p:nvSpPr>
        <p:spPr>
          <a:xfrm flipH="1">
            <a:off x="2301556" y="3339368"/>
            <a:ext cx="83263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OOP</a:t>
            </a:r>
          </a:p>
        </p:txBody>
      </p:sp>
      <p:sp>
        <p:nvSpPr>
          <p:cNvPr id="78" name="Google Shape;1976;p51">
            <a:extLst>
              <a:ext uri="{FF2B5EF4-FFF2-40B4-BE49-F238E27FC236}">
                <a16:creationId xmlns:a16="http://schemas.microsoft.com/office/drawing/2014/main" id="{11EFE0D0-CA97-4033-9940-FAC2B02528B0}"/>
              </a:ext>
            </a:extLst>
          </p:cNvPr>
          <p:cNvSpPr txBox="1">
            <a:spLocks/>
          </p:cNvSpPr>
          <p:nvPr/>
        </p:nvSpPr>
        <p:spPr>
          <a:xfrm flipH="1">
            <a:off x="2675262" y="1823630"/>
            <a:ext cx="20185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TSW</a:t>
            </a:r>
          </a:p>
        </p:txBody>
      </p:sp>
      <p:sp>
        <p:nvSpPr>
          <p:cNvPr id="79" name="Google Shape;1976;p51">
            <a:extLst>
              <a:ext uri="{FF2B5EF4-FFF2-40B4-BE49-F238E27FC236}">
                <a16:creationId xmlns:a16="http://schemas.microsoft.com/office/drawing/2014/main" id="{ED7B617F-F3CB-4808-B267-D71B87B09DA2}"/>
              </a:ext>
            </a:extLst>
          </p:cNvPr>
          <p:cNvSpPr txBox="1">
            <a:spLocks/>
          </p:cNvSpPr>
          <p:nvPr/>
        </p:nvSpPr>
        <p:spPr>
          <a:xfrm flipH="1">
            <a:off x="5778195" y="2501772"/>
            <a:ext cx="20185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2200" dirty="0"/>
              <a:t>BASI DI DATI</a:t>
            </a:r>
          </a:p>
        </p:txBody>
      </p:sp>
      <p:grpSp>
        <p:nvGrpSpPr>
          <p:cNvPr id="82" name="Google Shape;918;p38">
            <a:extLst>
              <a:ext uri="{FF2B5EF4-FFF2-40B4-BE49-F238E27FC236}">
                <a16:creationId xmlns:a16="http://schemas.microsoft.com/office/drawing/2014/main" id="{186D5F1F-78E9-47E7-B627-DC1BED263165}"/>
              </a:ext>
            </a:extLst>
          </p:cNvPr>
          <p:cNvGrpSpPr/>
          <p:nvPr/>
        </p:nvGrpSpPr>
        <p:grpSpPr>
          <a:xfrm>
            <a:off x="7796756" y="2492132"/>
            <a:ext cx="926816" cy="2423979"/>
            <a:chOff x="4949475" y="687300"/>
            <a:chExt cx="460850" cy="1205300"/>
          </a:xfrm>
        </p:grpSpPr>
        <p:sp>
          <p:nvSpPr>
            <p:cNvPr id="83" name="Google Shape;919;p38">
              <a:extLst>
                <a:ext uri="{FF2B5EF4-FFF2-40B4-BE49-F238E27FC236}">
                  <a16:creationId xmlns:a16="http://schemas.microsoft.com/office/drawing/2014/main" id="{E551B641-EA67-4E17-9D84-15BABDC31118}"/>
                </a:ext>
              </a:extLst>
            </p:cNvPr>
            <p:cNvSpPr/>
            <p:nvPr/>
          </p:nvSpPr>
          <p:spPr>
            <a:xfrm>
              <a:off x="4974525" y="1645900"/>
              <a:ext cx="427500" cy="246700"/>
            </a:xfrm>
            <a:custGeom>
              <a:avLst/>
              <a:gdLst/>
              <a:ahLst/>
              <a:cxnLst/>
              <a:rect l="l" t="t" r="r" b="b"/>
              <a:pathLst>
                <a:path w="17100" h="9868" extrusionOk="0">
                  <a:moveTo>
                    <a:pt x="8550" y="0"/>
                  </a:moveTo>
                  <a:cubicBezTo>
                    <a:pt x="6282" y="0"/>
                    <a:pt x="4108" y="520"/>
                    <a:pt x="2504" y="1445"/>
                  </a:cubicBezTo>
                  <a:cubicBezTo>
                    <a:pt x="902" y="2371"/>
                    <a:pt x="0" y="3625"/>
                    <a:pt x="0" y="4934"/>
                  </a:cubicBezTo>
                  <a:cubicBezTo>
                    <a:pt x="0" y="6243"/>
                    <a:pt x="902" y="7497"/>
                    <a:pt x="2504" y="8423"/>
                  </a:cubicBezTo>
                  <a:cubicBezTo>
                    <a:pt x="4108" y="9347"/>
                    <a:pt x="6282" y="9867"/>
                    <a:pt x="8550" y="9867"/>
                  </a:cubicBezTo>
                  <a:cubicBezTo>
                    <a:pt x="10818" y="9867"/>
                    <a:pt x="12991" y="9347"/>
                    <a:pt x="14595" y="8423"/>
                  </a:cubicBezTo>
                  <a:cubicBezTo>
                    <a:pt x="16198" y="7497"/>
                    <a:pt x="17099" y="6243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0"/>
                    <a:pt x="10818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0;p38">
              <a:extLst>
                <a:ext uri="{FF2B5EF4-FFF2-40B4-BE49-F238E27FC236}">
                  <a16:creationId xmlns:a16="http://schemas.microsoft.com/office/drawing/2014/main" id="{8B5C1616-9C23-45A5-817D-F4B5F4F4CE0B}"/>
                </a:ext>
              </a:extLst>
            </p:cNvPr>
            <p:cNvSpPr/>
            <p:nvPr/>
          </p:nvSpPr>
          <p:spPr>
            <a:xfrm>
              <a:off x="5315975" y="956275"/>
              <a:ext cx="94350" cy="196725"/>
            </a:xfrm>
            <a:custGeom>
              <a:avLst/>
              <a:gdLst/>
              <a:ahLst/>
              <a:cxnLst/>
              <a:rect l="l" t="t" r="r" b="b"/>
              <a:pathLst>
                <a:path w="3774" h="7869" extrusionOk="0">
                  <a:moveTo>
                    <a:pt x="2817" y="1"/>
                  </a:moveTo>
                  <a:lnTo>
                    <a:pt x="1207" y="1327"/>
                  </a:lnTo>
                  <a:lnTo>
                    <a:pt x="1654" y="4396"/>
                  </a:lnTo>
                  <a:lnTo>
                    <a:pt x="0" y="6017"/>
                  </a:lnTo>
                  <a:lnTo>
                    <a:pt x="415" y="7869"/>
                  </a:lnTo>
                  <a:cubicBezTo>
                    <a:pt x="415" y="7869"/>
                    <a:pt x="3400" y="6059"/>
                    <a:pt x="3587" y="4976"/>
                  </a:cubicBezTo>
                  <a:cubicBezTo>
                    <a:pt x="3774" y="3893"/>
                    <a:pt x="2900" y="734"/>
                    <a:pt x="281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1;p38">
              <a:extLst>
                <a:ext uri="{FF2B5EF4-FFF2-40B4-BE49-F238E27FC236}">
                  <a16:creationId xmlns:a16="http://schemas.microsoft.com/office/drawing/2014/main" id="{156051C1-1FC4-4388-A040-DEAEC46DBCD4}"/>
                </a:ext>
              </a:extLst>
            </p:cNvPr>
            <p:cNvSpPr/>
            <p:nvPr/>
          </p:nvSpPr>
          <p:spPr>
            <a:xfrm>
              <a:off x="5328650" y="864675"/>
              <a:ext cx="64975" cy="124800"/>
            </a:xfrm>
            <a:custGeom>
              <a:avLst/>
              <a:gdLst/>
              <a:ahLst/>
              <a:cxnLst/>
              <a:rect l="l" t="t" r="r" b="b"/>
              <a:pathLst>
                <a:path w="2599" h="4992" extrusionOk="0">
                  <a:moveTo>
                    <a:pt x="572" y="0"/>
                  </a:moveTo>
                  <a:cubicBezTo>
                    <a:pt x="356" y="0"/>
                    <a:pt x="154" y="48"/>
                    <a:pt x="1" y="115"/>
                  </a:cubicBezTo>
                  <a:lnTo>
                    <a:pt x="1059" y="4975"/>
                  </a:lnTo>
                  <a:cubicBezTo>
                    <a:pt x="1130" y="4986"/>
                    <a:pt x="1199" y="4991"/>
                    <a:pt x="1266" y="4991"/>
                  </a:cubicBezTo>
                  <a:cubicBezTo>
                    <a:pt x="2074" y="4991"/>
                    <a:pt x="2599" y="4266"/>
                    <a:pt x="2599" y="4266"/>
                  </a:cubicBezTo>
                  <a:cubicBezTo>
                    <a:pt x="2557" y="3840"/>
                    <a:pt x="2102" y="1344"/>
                    <a:pt x="1662" y="617"/>
                  </a:cubicBezTo>
                  <a:cubicBezTo>
                    <a:pt x="1381" y="151"/>
                    <a:pt x="954" y="0"/>
                    <a:pt x="5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2;p38">
              <a:extLst>
                <a:ext uri="{FF2B5EF4-FFF2-40B4-BE49-F238E27FC236}">
                  <a16:creationId xmlns:a16="http://schemas.microsoft.com/office/drawing/2014/main" id="{C684963A-CA50-429B-B5EB-E35007ABCCDA}"/>
                </a:ext>
              </a:extLst>
            </p:cNvPr>
            <p:cNvSpPr/>
            <p:nvPr/>
          </p:nvSpPr>
          <p:spPr>
            <a:xfrm>
              <a:off x="5260800" y="1653825"/>
              <a:ext cx="83975" cy="94125"/>
            </a:xfrm>
            <a:custGeom>
              <a:avLst/>
              <a:gdLst/>
              <a:ahLst/>
              <a:cxnLst/>
              <a:rect l="l" t="t" r="r" b="b"/>
              <a:pathLst>
                <a:path w="3359" h="3765" extrusionOk="0">
                  <a:moveTo>
                    <a:pt x="543" y="0"/>
                  </a:moveTo>
                  <a:cubicBezTo>
                    <a:pt x="506" y="0"/>
                    <a:pt x="469" y="3"/>
                    <a:pt x="435" y="8"/>
                  </a:cubicBezTo>
                  <a:cubicBezTo>
                    <a:pt x="82" y="59"/>
                    <a:pt x="0" y="382"/>
                    <a:pt x="129" y="898"/>
                  </a:cubicBezTo>
                  <a:cubicBezTo>
                    <a:pt x="272" y="1471"/>
                    <a:pt x="762" y="1877"/>
                    <a:pt x="1160" y="2235"/>
                  </a:cubicBezTo>
                  <a:cubicBezTo>
                    <a:pt x="1573" y="2608"/>
                    <a:pt x="1721" y="3089"/>
                    <a:pt x="2007" y="3474"/>
                  </a:cubicBezTo>
                  <a:cubicBezTo>
                    <a:pt x="2160" y="3680"/>
                    <a:pt x="2392" y="3765"/>
                    <a:pt x="2636" y="3765"/>
                  </a:cubicBezTo>
                  <a:cubicBezTo>
                    <a:pt x="2757" y="3765"/>
                    <a:pt x="2882" y="3743"/>
                    <a:pt x="3001" y="3705"/>
                  </a:cubicBezTo>
                  <a:cubicBezTo>
                    <a:pt x="3358" y="3592"/>
                    <a:pt x="3341" y="3177"/>
                    <a:pt x="3264" y="2860"/>
                  </a:cubicBezTo>
                  <a:cubicBezTo>
                    <a:pt x="3205" y="2619"/>
                    <a:pt x="3160" y="2376"/>
                    <a:pt x="3131" y="2130"/>
                  </a:cubicBezTo>
                  <a:cubicBezTo>
                    <a:pt x="3131" y="2130"/>
                    <a:pt x="2210" y="773"/>
                    <a:pt x="1948" y="582"/>
                  </a:cubicBezTo>
                  <a:cubicBezTo>
                    <a:pt x="1614" y="337"/>
                    <a:pt x="989" y="0"/>
                    <a:pt x="54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;p38">
              <a:extLst>
                <a:ext uri="{FF2B5EF4-FFF2-40B4-BE49-F238E27FC236}">
                  <a16:creationId xmlns:a16="http://schemas.microsoft.com/office/drawing/2014/main" id="{192AF986-39AF-46C1-82B6-0566F5E7317C}"/>
                </a:ext>
              </a:extLst>
            </p:cNvPr>
            <p:cNvSpPr/>
            <p:nvPr/>
          </p:nvSpPr>
          <p:spPr>
            <a:xfrm>
              <a:off x="5099875" y="1775525"/>
              <a:ext cx="151550" cy="86450"/>
            </a:xfrm>
            <a:custGeom>
              <a:avLst/>
              <a:gdLst/>
              <a:ahLst/>
              <a:cxnLst/>
              <a:rect l="l" t="t" r="r" b="b"/>
              <a:pathLst>
                <a:path w="6062" h="3458" extrusionOk="0">
                  <a:moveTo>
                    <a:pt x="4429" y="1"/>
                  </a:moveTo>
                  <a:cubicBezTo>
                    <a:pt x="3914" y="703"/>
                    <a:pt x="2936" y="1121"/>
                    <a:pt x="1609" y="1729"/>
                  </a:cubicBezTo>
                  <a:cubicBezTo>
                    <a:pt x="282" y="2337"/>
                    <a:pt x="1" y="2461"/>
                    <a:pt x="90" y="2712"/>
                  </a:cubicBezTo>
                  <a:cubicBezTo>
                    <a:pt x="180" y="2962"/>
                    <a:pt x="783" y="3214"/>
                    <a:pt x="1328" y="3384"/>
                  </a:cubicBezTo>
                  <a:cubicBezTo>
                    <a:pt x="1485" y="3434"/>
                    <a:pt x="1674" y="3457"/>
                    <a:pt x="1873" y="3457"/>
                  </a:cubicBezTo>
                  <a:cubicBezTo>
                    <a:pt x="2361" y="3457"/>
                    <a:pt x="2910" y="3315"/>
                    <a:pt x="3196" y="3066"/>
                  </a:cubicBezTo>
                  <a:cubicBezTo>
                    <a:pt x="3475" y="2823"/>
                    <a:pt x="4263" y="2508"/>
                    <a:pt x="4675" y="2508"/>
                  </a:cubicBezTo>
                  <a:cubicBezTo>
                    <a:pt x="4677" y="2508"/>
                    <a:pt x="4680" y="2508"/>
                    <a:pt x="4682" y="2508"/>
                  </a:cubicBezTo>
                  <a:cubicBezTo>
                    <a:pt x="4690" y="2509"/>
                    <a:pt x="4699" y="2509"/>
                    <a:pt x="4707" y="2509"/>
                  </a:cubicBezTo>
                  <a:cubicBezTo>
                    <a:pt x="5330" y="2509"/>
                    <a:pt x="5854" y="2332"/>
                    <a:pt x="5958" y="2093"/>
                  </a:cubicBezTo>
                  <a:cubicBezTo>
                    <a:pt x="6062" y="1852"/>
                    <a:pt x="5946" y="1330"/>
                    <a:pt x="5921" y="1004"/>
                  </a:cubicBezTo>
                  <a:cubicBezTo>
                    <a:pt x="5897" y="677"/>
                    <a:pt x="5871" y="266"/>
                    <a:pt x="5871" y="266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;p38">
              <a:extLst>
                <a:ext uri="{FF2B5EF4-FFF2-40B4-BE49-F238E27FC236}">
                  <a16:creationId xmlns:a16="http://schemas.microsoft.com/office/drawing/2014/main" id="{19EE5427-58B6-4F7C-8D32-D617B6C512D3}"/>
                </a:ext>
              </a:extLst>
            </p:cNvPr>
            <p:cNvSpPr/>
            <p:nvPr/>
          </p:nvSpPr>
          <p:spPr>
            <a:xfrm>
              <a:off x="5148050" y="1192350"/>
              <a:ext cx="204725" cy="595175"/>
            </a:xfrm>
            <a:custGeom>
              <a:avLst/>
              <a:gdLst/>
              <a:ahLst/>
              <a:cxnLst/>
              <a:rect l="l" t="t" r="r" b="b"/>
              <a:pathLst>
                <a:path w="8189" h="23807" extrusionOk="0">
                  <a:moveTo>
                    <a:pt x="7927" y="0"/>
                  </a:moveTo>
                  <a:lnTo>
                    <a:pt x="0" y="1764"/>
                  </a:lnTo>
                  <a:cubicBezTo>
                    <a:pt x="0" y="1764"/>
                    <a:pt x="499" y="11242"/>
                    <a:pt x="586" y="12484"/>
                  </a:cubicBezTo>
                  <a:cubicBezTo>
                    <a:pt x="672" y="13725"/>
                    <a:pt x="894" y="14896"/>
                    <a:pt x="1327" y="16870"/>
                  </a:cubicBezTo>
                  <a:cubicBezTo>
                    <a:pt x="1760" y="18846"/>
                    <a:pt x="2277" y="23588"/>
                    <a:pt x="2277" y="23588"/>
                  </a:cubicBezTo>
                  <a:cubicBezTo>
                    <a:pt x="2558" y="23752"/>
                    <a:pt x="2839" y="23807"/>
                    <a:pt x="3087" y="23807"/>
                  </a:cubicBezTo>
                  <a:cubicBezTo>
                    <a:pt x="3578" y="23807"/>
                    <a:pt x="3944" y="23593"/>
                    <a:pt x="3944" y="23593"/>
                  </a:cubicBezTo>
                  <a:cubicBezTo>
                    <a:pt x="3944" y="23593"/>
                    <a:pt x="4156" y="17824"/>
                    <a:pt x="4102" y="16392"/>
                  </a:cubicBezTo>
                  <a:cubicBezTo>
                    <a:pt x="4036" y="14643"/>
                    <a:pt x="3597" y="13265"/>
                    <a:pt x="3597" y="13265"/>
                  </a:cubicBezTo>
                  <a:cubicBezTo>
                    <a:pt x="3597" y="13265"/>
                    <a:pt x="3736" y="10934"/>
                    <a:pt x="3858" y="8907"/>
                  </a:cubicBezTo>
                  <a:cubicBezTo>
                    <a:pt x="3982" y="6880"/>
                    <a:pt x="4112" y="5906"/>
                    <a:pt x="4141" y="5024"/>
                  </a:cubicBezTo>
                  <a:lnTo>
                    <a:pt x="4299" y="4940"/>
                  </a:lnTo>
                  <a:cubicBezTo>
                    <a:pt x="4299" y="4940"/>
                    <a:pt x="4459" y="8437"/>
                    <a:pt x="4546" y="9679"/>
                  </a:cubicBezTo>
                  <a:cubicBezTo>
                    <a:pt x="4633" y="10922"/>
                    <a:pt x="4816" y="12112"/>
                    <a:pt x="5150" y="14418"/>
                  </a:cubicBezTo>
                  <a:cubicBezTo>
                    <a:pt x="5441" y="16419"/>
                    <a:pt x="6196" y="20540"/>
                    <a:pt x="6196" y="20540"/>
                  </a:cubicBezTo>
                  <a:cubicBezTo>
                    <a:pt x="6495" y="20714"/>
                    <a:pt x="6765" y="20769"/>
                    <a:pt x="6988" y="20769"/>
                  </a:cubicBezTo>
                  <a:cubicBezTo>
                    <a:pt x="7391" y="20769"/>
                    <a:pt x="7642" y="20588"/>
                    <a:pt x="7642" y="20588"/>
                  </a:cubicBezTo>
                  <a:cubicBezTo>
                    <a:pt x="7642" y="20588"/>
                    <a:pt x="8189" y="15273"/>
                    <a:pt x="7962" y="13537"/>
                  </a:cubicBezTo>
                  <a:cubicBezTo>
                    <a:pt x="7736" y="11801"/>
                    <a:pt x="7379" y="10770"/>
                    <a:pt x="7379" y="10770"/>
                  </a:cubicBezTo>
                  <a:cubicBezTo>
                    <a:pt x="7379" y="10770"/>
                    <a:pt x="7555" y="8382"/>
                    <a:pt x="7639" y="6118"/>
                  </a:cubicBezTo>
                  <a:cubicBezTo>
                    <a:pt x="7731" y="3672"/>
                    <a:pt x="7884" y="611"/>
                    <a:pt x="792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5;p38">
              <a:extLst>
                <a:ext uri="{FF2B5EF4-FFF2-40B4-BE49-F238E27FC236}">
                  <a16:creationId xmlns:a16="http://schemas.microsoft.com/office/drawing/2014/main" id="{04408413-A0AC-4704-8E24-F2E5F8F1299C}"/>
                </a:ext>
              </a:extLst>
            </p:cNvPr>
            <p:cNvSpPr/>
            <p:nvPr/>
          </p:nvSpPr>
          <p:spPr>
            <a:xfrm>
              <a:off x="5148050" y="1228725"/>
              <a:ext cx="98600" cy="558800"/>
            </a:xfrm>
            <a:custGeom>
              <a:avLst/>
              <a:gdLst/>
              <a:ahLst/>
              <a:cxnLst/>
              <a:rect l="l" t="t" r="r" b="b"/>
              <a:pathLst>
                <a:path w="3944" h="22352" extrusionOk="0">
                  <a:moveTo>
                    <a:pt x="1386" y="1"/>
                  </a:moveTo>
                  <a:lnTo>
                    <a:pt x="0" y="308"/>
                  </a:lnTo>
                  <a:cubicBezTo>
                    <a:pt x="0" y="308"/>
                    <a:pt x="499" y="9787"/>
                    <a:pt x="586" y="11029"/>
                  </a:cubicBezTo>
                  <a:cubicBezTo>
                    <a:pt x="673" y="12270"/>
                    <a:pt x="894" y="13441"/>
                    <a:pt x="1327" y="15415"/>
                  </a:cubicBezTo>
                  <a:cubicBezTo>
                    <a:pt x="1760" y="17391"/>
                    <a:pt x="2278" y="22133"/>
                    <a:pt x="2278" y="22133"/>
                  </a:cubicBezTo>
                  <a:cubicBezTo>
                    <a:pt x="2559" y="22297"/>
                    <a:pt x="2839" y="22352"/>
                    <a:pt x="3087" y="22352"/>
                  </a:cubicBezTo>
                  <a:cubicBezTo>
                    <a:pt x="3578" y="22352"/>
                    <a:pt x="3944" y="22138"/>
                    <a:pt x="3944" y="22138"/>
                  </a:cubicBezTo>
                  <a:lnTo>
                    <a:pt x="3944" y="22138"/>
                  </a:lnTo>
                  <a:cubicBezTo>
                    <a:pt x="3923" y="22139"/>
                    <a:pt x="3901" y="22140"/>
                    <a:pt x="3878" y="22140"/>
                  </a:cubicBezTo>
                  <a:cubicBezTo>
                    <a:pt x="3481" y="22140"/>
                    <a:pt x="2934" y="21930"/>
                    <a:pt x="2853" y="20906"/>
                  </a:cubicBezTo>
                  <a:cubicBezTo>
                    <a:pt x="2768" y="19826"/>
                    <a:pt x="2257" y="14154"/>
                    <a:pt x="2116" y="12110"/>
                  </a:cubicBezTo>
                  <a:cubicBezTo>
                    <a:pt x="1976" y="10066"/>
                    <a:pt x="1831" y="3298"/>
                    <a:pt x="1970" y="1373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26;p38">
              <a:extLst>
                <a:ext uri="{FF2B5EF4-FFF2-40B4-BE49-F238E27FC236}">
                  <a16:creationId xmlns:a16="http://schemas.microsoft.com/office/drawing/2014/main" id="{7C04277B-99F2-4EC5-9AC1-E88ACE3DC661}"/>
                </a:ext>
              </a:extLst>
            </p:cNvPr>
            <p:cNvSpPr/>
            <p:nvPr/>
          </p:nvSpPr>
          <p:spPr>
            <a:xfrm>
              <a:off x="5251525" y="1273100"/>
              <a:ext cx="66800" cy="151750"/>
            </a:xfrm>
            <a:custGeom>
              <a:avLst/>
              <a:gdLst/>
              <a:ahLst/>
              <a:cxnLst/>
              <a:rect l="l" t="t" r="r" b="b"/>
              <a:pathLst>
                <a:path w="2672" h="6070" extrusionOk="0">
                  <a:moveTo>
                    <a:pt x="2671" y="1"/>
                  </a:moveTo>
                  <a:lnTo>
                    <a:pt x="2671" y="1"/>
                  </a:lnTo>
                  <a:cubicBezTo>
                    <a:pt x="1781" y="851"/>
                    <a:pt x="1" y="1794"/>
                    <a:pt x="1" y="1794"/>
                  </a:cubicBezTo>
                  <a:lnTo>
                    <a:pt x="151" y="1788"/>
                  </a:lnTo>
                  <a:lnTo>
                    <a:pt x="374" y="6068"/>
                  </a:lnTo>
                  <a:cubicBezTo>
                    <a:pt x="374" y="6069"/>
                    <a:pt x="374" y="6070"/>
                    <a:pt x="374" y="6070"/>
                  </a:cubicBezTo>
                  <a:cubicBezTo>
                    <a:pt x="380" y="6070"/>
                    <a:pt x="758" y="1810"/>
                    <a:pt x="758" y="1810"/>
                  </a:cubicBezTo>
                  <a:cubicBezTo>
                    <a:pt x="1844" y="1255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27;p38">
              <a:extLst>
                <a:ext uri="{FF2B5EF4-FFF2-40B4-BE49-F238E27FC236}">
                  <a16:creationId xmlns:a16="http://schemas.microsoft.com/office/drawing/2014/main" id="{CA7C8A71-ACB5-4937-98D9-DACC629B2B2E}"/>
                </a:ext>
              </a:extLst>
            </p:cNvPr>
            <p:cNvSpPr/>
            <p:nvPr/>
          </p:nvSpPr>
          <p:spPr>
            <a:xfrm>
              <a:off x="5174625" y="699000"/>
              <a:ext cx="154400" cy="174325"/>
            </a:xfrm>
            <a:custGeom>
              <a:avLst/>
              <a:gdLst/>
              <a:ahLst/>
              <a:cxnLst/>
              <a:rect l="l" t="t" r="r" b="b"/>
              <a:pathLst>
                <a:path w="6176" h="6973" extrusionOk="0">
                  <a:moveTo>
                    <a:pt x="3062" y="1"/>
                  </a:moveTo>
                  <a:cubicBezTo>
                    <a:pt x="1682" y="1"/>
                    <a:pt x="679" y="1032"/>
                    <a:pt x="398" y="2413"/>
                  </a:cubicBezTo>
                  <a:cubicBezTo>
                    <a:pt x="236" y="3143"/>
                    <a:pt x="0" y="4700"/>
                    <a:pt x="454" y="5896"/>
                  </a:cubicBezTo>
                  <a:cubicBezTo>
                    <a:pt x="711" y="6572"/>
                    <a:pt x="1027" y="6841"/>
                    <a:pt x="1630" y="6957"/>
                  </a:cubicBezTo>
                  <a:cubicBezTo>
                    <a:pt x="1683" y="6968"/>
                    <a:pt x="1752" y="6973"/>
                    <a:pt x="1833" y="6973"/>
                  </a:cubicBezTo>
                  <a:cubicBezTo>
                    <a:pt x="2463" y="6973"/>
                    <a:pt x="3827" y="6665"/>
                    <a:pt x="4335" y="6126"/>
                  </a:cubicBezTo>
                  <a:cubicBezTo>
                    <a:pt x="4438" y="6017"/>
                    <a:pt x="4605" y="5485"/>
                    <a:pt x="4605" y="5485"/>
                  </a:cubicBezTo>
                  <a:cubicBezTo>
                    <a:pt x="5363" y="5019"/>
                    <a:pt x="5906" y="4231"/>
                    <a:pt x="6005" y="3277"/>
                  </a:cubicBezTo>
                  <a:cubicBezTo>
                    <a:pt x="6175" y="1646"/>
                    <a:pt x="4991" y="187"/>
                    <a:pt x="3361" y="17"/>
                  </a:cubicBezTo>
                  <a:cubicBezTo>
                    <a:pt x="3259" y="6"/>
                    <a:pt x="3159" y="1"/>
                    <a:pt x="3062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8;p38">
              <a:extLst>
                <a:ext uri="{FF2B5EF4-FFF2-40B4-BE49-F238E27FC236}">
                  <a16:creationId xmlns:a16="http://schemas.microsoft.com/office/drawing/2014/main" id="{B9D482F6-5022-4482-BABC-D784AC23D38F}"/>
                </a:ext>
              </a:extLst>
            </p:cNvPr>
            <p:cNvSpPr/>
            <p:nvPr/>
          </p:nvSpPr>
          <p:spPr>
            <a:xfrm>
              <a:off x="5203825" y="845175"/>
              <a:ext cx="125350" cy="91900"/>
            </a:xfrm>
            <a:custGeom>
              <a:avLst/>
              <a:gdLst/>
              <a:ahLst/>
              <a:cxnLst/>
              <a:rect l="l" t="t" r="r" b="b"/>
              <a:pathLst>
                <a:path w="5014" h="3676" extrusionOk="0">
                  <a:moveTo>
                    <a:pt x="3307" y="1"/>
                  </a:moveTo>
                  <a:lnTo>
                    <a:pt x="961" y="1108"/>
                  </a:lnTo>
                  <a:cubicBezTo>
                    <a:pt x="961" y="1108"/>
                    <a:pt x="1041" y="1562"/>
                    <a:pt x="1098" y="1852"/>
                  </a:cubicBezTo>
                  <a:cubicBezTo>
                    <a:pt x="1154" y="2143"/>
                    <a:pt x="1132" y="2297"/>
                    <a:pt x="552" y="2653"/>
                  </a:cubicBezTo>
                  <a:cubicBezTo>
                    <a:pt x="0" y="2992"/>
                    <a:pt x="1298" y="3676"/>
                    <a:pt x="2243" y="3676"/>
                  </a:cubicBezTo>
                  <a:cubicBezTo>
                    <a:pt x="2289" y="3676"/>
                    <a:pt x="2334" y="3674"/>
                    <a:pt x="2378" y="3671"/>
                  </a:cubicBezTo>
                  <a:cubicBezTo>
                    <a:pt x="3328" y="3598"/>
                    <a:pt x="4397" y="3025"/>
                    <a:pt x="4690" y="2411"/>
                  </a:cubicBezTo>
                  <a:cubicBezTo>
                    <a:pt x="5013" y="1734"/>
                    <a:pt x="4988" y="938"/>
                    <a:pt x="4588" y="938"/>
                  </a:cubicBezTo>
                  <a:cubicBezTo>
                    <a:pt x="4583" y="938"/>
                    <a:pt x="4578" y="938"/>
                    <a:pt x="4573" y="938"/>
                  </a:cubicBezTo>
                  <a:cubicBezTo>
                    <a:pt x="4182" y="957"/>
                    <a:pt x="3856" y="1029"/>
                    <a:pt x="3654" y="1029"/>
                  </a:cubicBezTo>
                  <a:cubicBezTo>
                    <a:pt x="3545" y="1029"/>
                    <a:pt x="3472" y="1008"/>
                    <a:pt x="3445" y="945"/>
                  </a:cubicBezTo>
                  <a:cubicBezTo>
                    <a:pt x="3386" y="806"/>
                    <a:pt x="3307" y="1"/>
                    <a:pt x="330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9;p38">
              <a:extLst>
                <a:ext uri="{FF2B5EF4-FFF2-40B4-BE49-F238E27FC236}">
                  <a16:creationId xmlns:a16="http://schemas.microsoft.com/office/drawing/2014/main" id="{0801A516-B0D5-475D-9A9F-CC8B1517678A}"/>
                </a:ext>
              </a:extLst>
            </p:cNvPr>
            <p:cNvSpPr/>
            <p:nvPr/>
          </p:nvSpPr>
          <p:spPr>
            <a:xfrm>
              <a:off x="5197250" y="698975"/>
              <a:ext cx="131775" cy="153300"/>
            </a:xfrm>
            <a:custGeom>
              <a:avLst/>
              <a:gdLst/>
              <a:ahLst/>
              <a:cxnLst/>
              <a:rect l="l" t="t" r="r" b="b"/>
              <a:pathLst>
                <a:path w="5271" h="6132" extrusionOk="0">
                  <a:moveTo>
                    <a:pt x="2156" y="1"/>
                  </a:moveTo>
                  <a:cubicBezTo>
                    <a:pt x="1236" y="1"/>
                    <a:pt x="483" y="459"/>
                    <a:pt x="0" y="1176"/>
                  </a:cubicBezTo>
                  <a:cubicBezTo>
                    <a:pt x="0" y="1176"/>
                    <a:pt x="109" y="1396"/>
                    <a:pt x="278" y="1561"/>
                  </a:cubicBezTo>
                  <a:cubicBezTo>
                    <a:pt x="278" y="1561"/>
                    <a:pt x="144" y="1939"/>
                    <a:pt x="383" y="2208"/>
                  </a:cubicBezTo>
                  <a:cubicBezTo>
                    <a:pt x="556" y="2402"/>
                    <a:pt x="606" y="2675"/>
                    <a:pt x="567" y="2930"/>
                  </a:cubicBezTo>
                  <a:cubicBezTo>
                    <a:pt x="525" y="3208"/>
                    <a:pt x="493" y="3552"/>
                    <a:pt x="523" y="3856"/>
                  </a:cubicBezTo>
                  <a:cubicBezTo>
                    <a:pt x="564" y="4287"/>
                    <a:pt x="969" y="4482"/>
                    <a:pt x="969" y="4482"/>
                  </a:cubicBezTo>
                  <a:cubicBezTo>
                    <a:pt x="969" y="4482"/>
                    <a:pt x="1028" y="3826"/>
                    <a:pt x="1191" y="3470"/>
                  </a:cubicBezTo>
                  <a:cubicBezTo>
                    <a:pt x="1274" y="3286"/>
                    <a:pt x="1478" y="3173"/>
                    <a:pt x="1688" y="3173"/>
                  </a:cubicBezTo>
                  <a:cubicBezTo>
                    <a:pt x="1887" y="3173"/>
                    <a:pt x="2091" y="3275"/>
                    <a:pt x="2201" y="3519"/>
                  </a:cubicBezTo>
                  <a:cubicBezTo>
                    <a:pt x="2426" y="4016"/>
                    <a:pt x="2277" y="4321"/>
                    <a:pt x="2142" y="4728"/>
                  </a:cubicBezTo>
                  <a:cubicBezTo>
                    <a:pt x="2009" y="5137"/>
                    <a:pt x="1619" y="4980"/>
                    <a:pt x="1493" y="5078"/>
                  </a:cubicBezTo>
                  <a:cubicBezTo>
                    <a:pt x="1367" y="5175"/>
                    <a:pt x="1356" y="5872"/>
                    <a:pt x="1999" y="6053"/>
                  </a:cubicBezTo>
                  <a:cubicBezTo>
                    <a:pt x="2196" y="6109"/>
                    <a:pt x="2389" y="6131"/>
                    <a:pt x="2572" y="6131"/>
                  </a:cubicBezTo>
                  <a:cubicBezTo>
                    <a:pt x="2985" y="6131"/>
                    <a:pt x="3345" y="6014"/>
                    <a:pt x="3574" y="5895"/>
                  </a:cubicBezTo>
                  <a:cubicBezTo>
                    <a:pt x="3774" y="5796"/>
                    <a:pt x="4023" y="5586"/>
                    <a:pt x="4023" y="5586"/>
                  </a:cubicBezTo>
                  <a:cubicBezTo>
                    <a:pt x="4766" y="4906"/>
                    <a:pt x="5001" y="4232"/>
                    <a:pt x="5100" y="3278"/>
                  </a:cubicBezTo>
                  <a:cubicBezTo>
                    <a:pt x="5270" y="1646"/>
                    <a:pt x="4086" y="186"/>
                    <a:pt x="2454" y="16"/>
                  </a:cubicBezTo>
                  <a:cubicBezTo>
                    <a:pt x="2353" y="6"/>
                    <a:pt x="2254" y="1"/>
                    <a:pt x="215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0;p38">
              <a:extLst>
                <a:ext uri="{FF2B5EF4-FFF2-40B4-BE49-F238E27FC236}">
                  <a16:creationId xmlns:a16="http://schemas.microsoft.com/office/drawing/2014/main" id="{10CAEBE2-D20B-4985-A1F2-E23492C74BCB}"/>
                </a:ext>
              </a:extLst>
            </p:cNvPr>
            <p:cNvSpPr/>
            <p:nvPr/>
          </p:nvSpPr>
          <p:spPr>
            <a:xfrm>
              <a:off x="5152825" y="687300"/>
              <a:ext cx="167750" cy="50775"/>
            </a:xfrm>
            <a:custGeom>
              <a:avLst/>
              <a:gdLst/>
              <a:ahLst/>
              <a:cxnLst/>
              <a:rect l="l" t="t" r="r" b="b"/>
              <a:pathLst>
                <a:path w="6710" h="2031" extrusionOk="0">
                  <a:moveTo>
                    <a:pt x="736" y="1"/>
                  </a:moveTo>
                  <a:cubicBezTo>
                    <a:pt x="174" y="1"/>
                    <a:pt x="0" y="628"/>
                    <a:pt x="584" y="1297"/>
                  </a:cubicBezTo>
                  <a:cubicBezTo>
                    <a:pt x="1179" y="1978"/>
                    <a:pt x="1822" y="2030"/>
                    <a:pt x="2005" y="2030"/>
                  </a:cubicBezTo>
                  <a:cubicBezTo>
                    <a:pt x="2037" y="2030"/>
                    <a:pt x="2055" y="2028"/>
                    <a:pt x="2055" y="2028"/>
                  </a:cubicBezTo>
                  <a:lnTo>
                    <a:pt x="6526" y="2008"/>
                  </a:lnTo>
                  <a:cubicBezTo>
                    <a:pt x="6709" y="585"/>
                    <a:pt x="5098" y="148"/>
                    <a:pt x="4288" y="148"/>
                  </a:cubicBezTo>
                  <a:cubicBezTo>
                    <a:pt x="4222" y="148"/>
                    <a:pt x="4161" y="151"/>
                    <a:pt x="4107" y="157"/>
                  </a:cubicBezTo>
                  <a:cubicBezTo>
                    <a:pt x="3701" y="198"/>
                    <a:pt x="3072" y="276"/>
                    <a:pt x="2449" y="276"/>
                  </a:cubicBezTo>
                  <a:cubicBezTo>
                    <a:pt x="1969" y="276"/>
                    <a:pt x="1493" y="230"/>
                    <a:pt x="1124" y="83"/>
                  </a:cubicBezTo>
                  <a:cubicBezTo>
                    <a:pt x="981" y="27"/>
                    <a:pt x="851" y="1"/>
                    <a:pt x="73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1;p38">
              <a:extLst>
                <a:ext uri="{FF2B5EF4-FFF2-40B4-BE49-F238E27FC236}">
                  <a16:creationId xmlns:a16="http://schemas.microsoft.com/office/drawing/2014/main" id="{0023C520-EDF4-4279-A4C8-2AD5461FF8E7}"/>
                </a:ext>
              </a:extLst>
            </p:cNvPr>
            <p:cNvSpPr/>
            <p:nvPr/>
          </p:nvSpPr>
          <p:spPr>
            <a:xfrm>
              <a:off x="5145800" y="867325"/>
              <a:ext cx="236050" cy="397750"/>
            </a:xfrm>
            <a:custGeom>
              <a:avLst/>
              <a:gdLst/>
              <a:ahLst/>
              <a:cxnLst/>
              <a:rect l="l" t="t" r="r" b="b"/>
              <a:pathLst>
                <a:path w="9442" h="15910" extrusionOk="0">
                  <a:moveTo>
                    <a:pt x="7567" y="1"/>
                  </a:moveTo>
                  <a:cubicBezTo>
                    <a:pt x="7546" y="1"/>
                    <a:pt x="7525" y="1"/>
                    <a:pt x="7503" y="2"/>
                  </a:cubicBezTo>
                  <a:cubicBezTo>
                    <a:pt x="6830" y="19"/>
                    <a:pt x="6021" y="141"/>
                    <a:pt x="6021" y="141"/>
                  </a:cubicBezTo>
                  <a:cubicBezTo>
                    <a:pt x="6188" y="558"/>
                    <a:pt x="5764" y="1068"/>
                    <a:pt x="4630" y="1426"/>
                  </a:cubicBezTo>
                  <a:cubicBezTo>
                    <a:pt x="4313" y="1526"/>
                    <a:pt x="4076" y="1561"/>
                    <a:pt x="3900" y="1561"/>
                  </a:cubicBezTo>
                  <a:cubicBezTo>
                    <a:pt x="3446" y="1561"/>
                    <a:pt x="3393" y="1323"/>
                    <a:pt x="3393" y="1323"/>
                  </a:cubicBezTo>
                  <a:cubicBezTo>
                    <a:pt x="3393" y="1323"/>
                    <a:pt x="1732" y="2081"/>
                    <a:pt x="1190" y="2459"/>
                  </a:cubicBezTo>
                  <a:cubicBezTo>
                    <a:pt x="510" y="2935"/>
                    <a:pt x="208" y="4311"/>
                    <a:pt x="116" y="6635"/>
                  </a:cubicBezTo>
                  <a:cubicBezTo>
                    <a:pt x="9" y="9324"/>
                    <a:pt x="1" y="14078"/>
                    <a:pt x="90" y="14765"/>
                  </a:cubicBezTo>
                  <a:cubicBezTo>
                    <a:pt x="90" y="14765"/>
                    <a:pt x="1236" y="15909"/>
                    <a:pt x="2746" y="15909"/>
                  </a:cubicBezTo>
                  <a:cubicBezTo>
                    <a:pt x="2826" y="15909"/>
                    <a:pt x="2907" y="15906"/>
                    <a:pt x="2989" y="15899"/>
                  </a:cubicBezTo>
                  <a:cubicBezTo>
                    <a:pt x="4617" y="15766"/>
                    <a:pt x="7355" y="14326"/>
                    <a:pt x="8021" y="13213"/>
                  </a:cubicBezTo>
                  <a:cubicBezTo>
                    <a:pt x="8001" y="10856"/>
                    <a:pt x="7726" y="9708"/>
                    <a:pt x="8107" y="8350"/>
                  </a:cubicBezTo>
                  <a:cubicBezTo>
                    <a:pt x="8981" y="5241"/>
                    <a:pt x="9442" y="3968"/>
                    <a:pt x="9018" y="1901"/>
                  </a:cubicBezTo>
                  <a:cubicBezTo>
                    <a:pt x="8678" y="252"/>
                    <a:pt x="8207" y="1"/>
                    <a:pt x="75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2;p38">
              <a:extLst>
                <a:ext uri="{FF2B5EF4-FFF2-40B4-BE49-F238E27FC236}">
                  <a16:creationId xmlns:a16="http://schemas.microsoft.com/office/drawing/2014/main" id="{9F635E08-C7EB-4058-92FE-8D234D3F721D}"/>
                </a:ext>
              </a:extLst>
            </p:cNvPr>
            <p:cNvSpPr/>
            <p:nvPr/>
          </p:nvSpPr>
          <p:spPr>
            <a:xfrm>
              <a:off x="5145800" y="928150"/>
              <a:ext cx="91575" cy="334925"/>
            </a:xfrm>
            <a:custGeom>
              <a:avLst/>
              <a:gdLst/>
              <a:ahLst/>
              <a:cxnLst/>
              <a:rect l="l" t="t" r="r" b="b"/>
              <a:pathLst>
                <a:path w="3663" h="13397" extrusionOk="0">
                  <a:moveTo>
                    <a:pt x="2741" y="1"/>
                  </a:moveTo>
                  <a:lnTo>
                    <a:pt x="779" y="505"/>
                  </a:lnTo>
                  <a:cubicBezTo>
                    <a:pt x="384" y="1193"/>
                    <a:pt x="187" y="2414"/>
                    <a:pt x="116" y="4201"/>
                  </a:cubicBezTo>
                  <a:cubicBezTo>
                    <a:pt x="9" y="6891"/>
                    <a:pt x="1" y="11644"/>
                    <a:pt x="90" y="12332"/>
                  </a:cubicBezTo>
                  <a:cubicBezTo>
                    <a:pt x="90" y="12332"/>
                    <a:pt x="902" y="13140"/>
                    <a:pt x="2060" y="13396"/>
                  </a:cubicBezTo>
                  <a:cubicBezTo>
                    <a:pt x="2205" y="10337"/>
                    <a:pt x="2822" y="7840"/>
                    <a:pt x="3110" y="6155"/>
                  </a:cubicBezTo>
                  <a:cubicBezTo>
                    <a:pt x="3662" y="2936"/>
                    <a:pt x="3404" y="509"/>
                    <a:pt x="2741" y="1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3;p38">
              <a:extLst>
                <a:ext uri="{FF2B5EF4-FFF2-40B4-BE49-F238E27FC236}">
                  <a16:creationId xmlns:a16="http://schemas.microsoft.com/office/drawing/2014/main" id="{8D21FC78-2A15-4ABA-A55A-1A6B279B6FBB}"/>
                </a:ext>
              </a:extLst>
            </p:cNvPr>
            <p:cNvSpPr/>
            <p:nvPr/>
          </p:nvSpPr>
          <p:spPr>
            <a:xfrm>
              <a:off x="5217925" y="863125"/>
              <a:ext cx="88975" cy="49675"/>
            </a:xfrm>
            <a:custGeom>
              <a:avLst/>
              <a:gdLst/>
              <a:ahLst/>
              <a:cxnLst/>
              <a:rect l="l" t="t" r="r" b="b"/>
              <a:pathLst>
                <a:path w="3559" h="1987" extrusionOk="0">
                  <a:moveTo>
                    <a:pt x="3003" y="0"/>
                  </a:moveTo>
                  <a:cubicBezTo>
                    <a:pt x="2944" y="0"/>
                    <a:pt x="2889" y="22"/>
                    <a:pt x="2844" y="79"/>
                  </a:cubicBezTo>
                  <a:cubicBezTo>
                    <a:pt x="2611" y="376"/>
                    <a:pt x="1788" y="1024"/>
                    <a:pt x="519" y="1060"/>
                  </a:cubicBezTo>
                  <a:cubicBezTo>
                    <a:pt x="509" y="1059"/>
                    <a:pt x="499" y="1058"/>
                    <a:pt x="489" y="1058"/>
                  </a:cubicBezTo>
                  <a:cubicBezTo>
                    <a:pt x="263" y="1058"/>
                    <a:pt x="134" y="1503"/>
                    <a:pt x="0" y="1728"/>
                  </a:cubicBezTo>
                  <a:cubicBezTo>
                    <a:pt x="0" y="1728"/>
                    <a:pt x="317" y="1987"/>
                    <a:pt x="1002" y="1987"/>
                  </a:cubicBezTo>
                  <a:cubicBezTo>
                    <a:pt x="1237" y="1987"/>
                    <a:pt x="1517" y="1956"/>
                    <a:pt x="1841" y="1874"/>
                  </a:cubicBezTo>
                  <a:cubicBezTo>
                    <a:pt x="3110" y="1552"/>
                    <a:pt x="3559" y="615"/>
                    <a:pt x="3450" y="266"/>
                  </a:cubicBezTo>
                  <a:cubicBezTo>
                    <a:pt x="3450" y="266"/>
                    <a:pt x="3206" y="0"/>
                    <a:pt x="300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4;p38">
              <a:extLst>
                <a:ext uri="{FF2B5EF4-FFF2-40B4-BE49-F238E27FC236}">
                  <a16:creationId xmlns:a16="http://schemas.microsoft.com/office/drawing/2014/main" id="{ACE14608-7AE6-46E3-BEE8-C7BE6EF5972F}"/>
                </a:ext>
              </a:extLst>
            </p:cNvPr>
            <p:cNvSpPr/>
            <p:nvPr/>
          </p:nvSpPr>
          <p:spPr>
            <a:xfrm>
              <a:off x="4949475" y="968925"/>
              <a:ext cx="115125" cy="127275"/>
            </a:xfrm>
            <a:custGeom>
              <a:avLst/>
              <a:gdLst/>
              <a:ahLst/>
              <a:cxnLst/>
              <a:rect l="l" t="t" r="r" b="b"/>
              <a:pathLst>
                <a:path w="4605" h="5091" extrusionOk="0">
                  <a:moveTo>
                    <a:pt x="2191" y="1"/>
                  </a:moveTo>
                  <a:cubicBezTo>
                    <a:pt x="1624" y="1"/>
                    <a:pt x="519" y="403"/>
                    <a:pt x="64" y="962"/>
                  </a:cubicBezTo>
                  <a:cubicBezTo>
                    <a:pt x="1" y="1040"/>
                    <a:pt x="256" y="1616"/>
                    <a:pt x="543" y="2190"/>
                  </a:cubicBezTo>
                  <a:cubicBezTo>
                    <a:pt x="678" y="2465"/>
                    <a:pt x="1991" y="5090"/>
                    <a:pt x="2394" y="5090"/>
                  </a:cubicBezTo>
                  <a:cubicBezTo>
                    <a:pt x="2394" y="5090"/>
                    <a:pt x="2395" y="5090"/>
                    <a:pt x="2396" y="5090"/>
                  </a:cubicBezTo>
                  <a:cubicBezTo>
                    <a:pt x="2795" y="5080"/>
                    <a:pt x="4370" y="4332"/>
                    <a:pt x="4605" y="3818"/>
                  </a:cubicBezTo>
                  <a:cubicBezTo>
                    <a:pt x="4576" y="3589"/>
                    <a:pt x="2741" y="404"/>
                    <a:pt x="2513" y="98"/>
                  </a:cubicBezTo>
                  <a:cubicBezTo>
                    <a:pt x="2464" y="32"/>
                    <a:pt x="2348" y="1"/>
                    <a:pt x="219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35;p38">
              <a:extLst>
                <a:ext uri="{FF2B5EF4-FFF2-40B4-BE49-F238E27FC236}">
                  <a16:creationId xmlns:a16="http://schemas.microsoft.com/office/drawing/2014/main" id="{F2E7C029-B5DC-4609-9E50-DE62EE5C4B72}"/>
                </a:ext>
              </a:extLst>
            </p:cNvPr>
            <p:cNvSpPr/>
            <p:nvPr/>
          </p:nvSpPr>
          <p:spPr>
            <a:xfrm>
              <a:off x="4958250" y="925500"/>
              <a:ext cx="258350" cy="225925"/>
            </a:xfrm>
            <a:custGeom>
              <a:avLst/>
              <a:gdLst/>
              <a:ahLst/>
              <a:cxnLst/>
              <a:rect l="l" t="t" r="r" b="b"/>
              <a:pathLst>
                <a:path w="10334" h="9037" extrusionOk="0">
                  <a:moveTo>
                    <a:pt x="9467" y="0"/>
                  </a:moveTo>
                  <a:cubicBezTo>
                    <a:pt x="9371" y="0"/>
                    <a:pt x="9271" y="21"/>
                    <a:pt x="9168" y="63"/>
                  </a:cubicBezTo>
                  <a:cubicBezTo>
                    <a:pt x="8620" y="283"/>
                    <a:pt x="8228" y="463"/>
                    <a:pt x="7855" y="1593"/>
                  </a:cubicBezTo>
                  <a:cubicBezTo>
                    <a:pt x="7538" y="2551"/>
                    <a:pt x="7310" y="4076"/>
                    <a:pt x="6885" y="5764"/>
                  </a:cubicBezTo>
                  <a:cubicBezTo>
                    <a:pt x="6737" y="6352"/>
                    <a:pt x="6490" y="7043"/>
                    <a:pt x="5615" y="7043"/>
                  </a:cubicBezTo>
                  <a:cubicBezTo>
                    <a:pt x="5453" y="7043"/>
                    <a:pt x="5269" y="7019"/>
                    <a:pt x="5060" y="6967"/>
                  </a:cubicBezTo>
                  <a:cubicBezTo>
                    <a:pt x="3789" y="6647"/>
                    <a:pt x="3064" y="6262"/>
                    <a:pt x="2736" y="5912"/>
                  </a:cubicBezTo>
                  <a:cubicBezTo>
                    <a:pt x="2433" y="5590"/>
                    <a:pt x="2354" y="5411"/>
                    <a:pt x="2187" y="4967"/>
                  </a:cubicBezTo>
                  <a:cubicBezTo>
                    <a:pt x="1995" y="4463"/>
                    <a:pt x="1743" y="4208"/>
                    <a:pt x="1580" y="3863"/>
                  </a:cubicBezTo>
                  <a:cubicBezTo>
                    <a:pt x="1456" y="3603"/>
                    <a:pt x="1447" y="3533"/>
                    <a:pt x="1363" y="3533"/>
                  </a:cubicBezTo>
                  <a:cubicBezTo>
                    <a:pt x="1336" y="3533"/>
                    <a:pt x="1301" y="3540"/>
                    <a:pt x="1252" y="3550"/>
                  </a:cubicBezTo>
                  <a:cubicBezTo>
                    <a:pt x="1050" y="3593"/>
                    <a:pt x="943" y="3999"/>
                    <a:pt x="1048" y="4351"/>
                  </a:cubicBezTo>
                  <a:cubicBezTo>
                    <a:pt x="1157" y="4718"/>
                    <a:pt x="1348" y="4892"/>
                    <a:pt x="1341" y="4980"/>
                  </a:cubicBezTo>
                  <a:cubicBezTo>
                    <a:pt x="1340" y="4992"/>
                    <a:pt x="1333" y="4997"/>
                    <a:pt x="1322" y="4997"/>
                  </a:cubicBezTo>
                  <a:cubicBezTo>
                    <a:pt x="1244" y="4997"/>
                    <a:pt x="962" y="4757"/>
                    <a:pt x="944" y="4741"/>
                  </a:cubicBezTo>
                  <a:cubicBezTo>
                    <a:pt x="686" y="4516"/>
                    <a:pt x="517" y="4249"/>
                    <a:pt x="288" y="3998"/>
                  </a:cubicBezTo>
                  <a:cubicBezTo>
                    <a:pt x="260" y="3967"/>
                    <a:pt x="231" y="3937"/>
                    <a:pt x="192" y="3927"/>
                  </a:cubicBezTo>
                  <a:cubicBezTo>
                    <a:pt x="181" y="3924"/>
                    <a:pt x="171" y="3923"/>
                    <a:pt x="162" y="3923"/>
                  </a:cubicBezTo>
                  <a:cubicBezTo>
                    <a:pt x="55" y="3923"/>
                    <a:pt x="1" y="4083"/>
                    <a:pt x="1" y="4202"/>
                  </a:cubicBezTo>
                  <a:cubicBezTo>
                    <a:pt x="3" y="5299"/>
                    <a:pt x="535" y="6896"/>
                    <a:pt x="1549" y="7489"/>
                  </a:cubicBezTo>
                  <a:cubicBezTo>
                    <a:pt x="2044" y="7779"/>
                    <a:pt x="2664" y="7976"/>
                    <a:pt x="3192" y="8224"/>
                  </a:cubicBezTo>
                  <a:cubicBezTo>
                    <a:pt x="3626" y="8427"/>
                    <a:pt x="4068" y="8635"/>
                    <a:pt x="4535" y="8751"/>
                  </a:cubicBezTo>
                  <a:cubicBezTo>
                    <a:pt x="5271" y="8934"/>
                    <a:pt x="5890" y="9037"/>
                    <a:pt x="6411" y="9037"/>
                  </a:cubicBezTo>
                  <a:cubicBezTo>
                    <a:pt x="7002" y="9037"/>
                    <a:pt x="7467" y="8905"/>
                    <a:pt x="7833" y="8608"/>
                  </a:cubicBezTo>
                  <a:cubicBezTo>
                    <a:pt x="8391" y="8157"/>
                    <a:pt x="8764" y="7223"/>
                    <a:pt x="8930" y="6697"/>
                  </a:cubicBezTo>
                  <a:cubicBezTo>
                    <a:pt x="9565" y="4684"/>
                    <a:pt x="9899" y="3489"/>
                    <a:pt x="10154" y="1787"/>
                  </a:cubicBezTo>
                  <a:cubicBezTo>
                    <a:pt x="10334" y="579"/>
                    <a:pt x="9970" y="0"/>
                    <a:pt x="946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36;p38">
              <a:extLst>
                <a:ext uri="{FF2B5EF4-FFF2-40B4-BE49-F238E27FC236}">
                  <a16:creationId xmlns:a16="http://schemas.microsoft.com/office/drawing/2014/main" id="{891FE761-E815-4EB4-A287-352538C00ABC}"/>
                </a:ext>
              </a:extLst>
            </p:cNvPr>
            <p:cNvSpPr/>
            <p:nvPr/>
          </p:nvSpPr>
          <p:spPr>
            <a:xfrm>
              <a:off x="5135175" y="920675"/>
              <a:ext cx="92250" cy="129300"/>
            </a:xfrm>
            <a:custGeom>
              <a:avLst/>
              <a:gdLst/>
              <a:ahLst/>
              <a:cxnLst/>
              <a:rect l="l" t="t" r="r" b="b"/>
              <a:pathLst>
                <a:path w="3690" h="5172" extrusionOk="0">
                  <a:moveTo>
                    <a:pt x="2281" y="1"/>
                  </a:moveTo>
                  <a:cubicBezTo>
                    <a:pt x="1549" y="1"/>
                    <a:pt x="1017" y="454"/>
                    <a:pt x="669" y="1645"/>
                  </a:cubicBezTo>
                  <a:cubicBezTo>
                    <a:pt x="275" y="2997"/>
                    <a:pt x="0" y="4106"/>
                    <a:pt x="0" y="4106"/>
                  </a:cubicBezTo>
                  <a:cubicBezTo>
                    <a:pt x="0" y="4106"/>
                    <a:pt x="427" y="4840"/>
                    <a:pt x="1495" y="5098"/>
                  </a:cubicBezTo>
                  <a:cubicBezTo>
                    <a:pt x="1711" y="5151"/>
                    <a:pt x="1899" y="5172"/>
                    <a:pt x="2062" y="5172"/>
                  </a:cubicBezTo>
                  <a:cubicBezTo>
                    <a:pt x="2702" y="5172"/>
                    <a:pt x="2946" y="4848"/>
                    <a:pt x="2946" y="4848"/>
                  </a:cubicBezTo>
                  <a:cubicBezTo>
                    <a:pt x="2946" y="4848"/>
                    <a:pt x="3242" y="3431"/>
                    <a:pt x="3427" y="2467"/>
                  </a:cubicBezTo>
                  <a:cubicBezTo>
                    <a:pt x="3611" y="1502"/>
                    <a:pt x="3690" y="188"/>
                    <a:pt x="2586" y="24"/>
                  </a:cubicBezTo>
                  <a:cubicBezTo>
                    <a:pt x="2481" y="9"/>
                    <a:pt x="2379" y="1"/>
                    <a:pt x="228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Immagine 3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5B30D1A1-E3D7-5A47-917D-664133F2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95" y="1242211"/>
            <a:ext cx="995520" cy="99552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20759D7-CE7D-7040-AC2D-0907BF72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262" y="1212540"/>
            <a:ext cx="664785" cy="664785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Immagine 37" descr="Immagine che contiene stanza&#10;&#10;Descrizione generata automaticamente">
            <a:extLst>
              <a:ext uri="{FF2B5EF4-FFF2-40B4-BE49-F238E27FC236}">
                <a16:creationId xmlns:a16="http://schemas.microsoft.com/office/drawing/2014/main" id="{6CB06FD8-1C70-413D-93E5-F1355D3B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592" y="1677672"/>
            <a:ext cx="1002692" cy="821878"/>
          </a:xfrm>
          <a:prstGeom prst="rect">
            <a:avLst/>
          </a:prstGeom>
        </p:spPr>
      </p:pic>
      <p:pic>
        <p:nvPicPr>
          <p:cNvPr id="39" name="Google Shape;503;p51">
            <a:extLst>
              <a:ext uri="{FF2B5EF4-FFF2-40B4-BE49-F238E27FC236}">
                <a16:creationId xmlns:a16="http://schemas.microsoft.com/office/drawing/2014/main" id="{B15DC09F-DDF9-8B49-9392-DF32422204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1025"/>
          <a:stretch/>
        </p:blipFill>
        <p:spPr>
          <a:xfrm>
            <a:off x="1863019" y="3773656"/>
            <a:ext cx="604499" cy="665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5499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8" grpId="0" animBg="1"/>
      <p:bldP spid="4379" grpId="0" animBg="1"/>
      <p:bldP spid="4380" grpId="0" animBg="1"/>
      <p:bldP spid="4381" grpId="0" animBg="1"/>
      <p:bldP spid="4382" grpId="0" animBg="1"/>
      <p:bldP spid="77" grpId="0"/>
      <p:bldP spid="78" grpId="0"/>
      <p:bldP spid="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4643437" y="344146"/>
            <a:ext cx="3885033" cy="597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QUESTIONARIO CONOSCITIVO</a:t>
            </a:r>
            <a:endParaRPr sz="24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68997E8-4087-41AE-8550-17C9B53F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2" y="424675"/>
            <a:ext cx="3762205" cy="405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F26EC3-FA6E-4621-8A8B-BD586C62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336" y="1193146"/>
            <a:ext cx="2963885" cy="371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FB9870-32F3-4451-AFD0-EB3712A1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38" y="1024871"/>
            <a:ext cx="3159052" cy="243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CC3BB49-50AD-405D-B57F-A14B387830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715"/>
          <a:stretch/>
        </p:blipFill>
        <p:spPr>
          <a:xfrm>
            <a:off x="5576047" y="3709319"/>
            <a:ext cx="3274435" cy="86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38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4BF2246-CC03-4274-8093-CDC0673E8E3E}"/>
              </a:ext>
            </a:extLst>
          </p:cNvPr>
          <p:cNvSpPr/>
          <p:nvPr/>
        </p:nvSpPr>
        <p:spPr>
          <a:xfrm>
            <a:off x="6348587" y="793792"/>
            <a:ext cx="2330554" cy="13363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854192" cy="62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RISPOSTE DEL QUESTIONARIO</a:t>
            </a:r>
            <a:endParaRPr sz="2400" dirty="0"/>
          </a:p>
        </p:txBody>
      </p:sp>
      <p:grpSp>
        <p:nvGrpSpPr>
          <p:cNvPr id="82" name="Google Shape;918;p38">
            <a:extLst>
              <a:ext uri="{FF2B5EF4-FFF2-40B4-BE49-F238E27FC236}">
                <a16:creationId xmlns:a16="http://schemas.microsoft.com/office/drawing/2014/main" id="{186D5F1F-78E9-47E7-B627-DC1BED263165}"/>
              </a:ext>
            </a:extLst>
          </p:cNvPr>
          <p:cNvGrpSpPr/>
          <p:nvPr/>
        </p:nvGrpSpPr>
        <p:grpSpPr>
          <a:xfrm>
            <a:off x="7796756" y="2492132"/>
            <a:ext cx="926816" cy="2423979"/>
            <a:chOff x="4949475" y="687300"/>
            <a:chExt cx="460850" cy="1205300"/>
          </a:xfrm>
        </p:grpSpPr>
        <p:sp>
          <p:nvSpPr>
            <p:cNvPr id="83" name="Google Shape;919;p38">
              <a:extLst>
                <a:ext uri="{FF2B5EF4-FFF2-40B4-BE49-F238E27FC236}">
                  <a16:creationId xmlns:a16="http://schemas.microsoft.com/office/drawing/2014/main" id="{E551B641-EA67-4E17-9D84-15BABDC31118}"/>
                </a:ext>
              </a:extLst>
            </p:cNvPr>
            <p:cNvSpPr/>
            <p:nvPr/>
          </p:nvSpPr>
          <p:spPr>
            <a:xfrm>
              <a:off x="4974525" y="1645900"/>
              <a:ext cx="427500" cy="246700"/>
            </a:xfrm>
            <a:custGeom>
              <a:avLst/>
              <a:gdLst/>
              <a:ahLst/>
              <a:cxnLst/>
              <a:rect l="l" t="t" r="r" b="b"/>
              <a:pathLst>
                <a:path w="17100" h="9868" extrusionOk="0">
                  <a:moveTo>
                    <a:pt x="8550" y="0"/>
                  </a:moveTo>
                  <a:cubicBezTo>
                    <a:pt x="6282" y="0"/>
                    <a:pt x="4108" y="520"/>
                    <a:pt x="2504" y="1445"/>
                  </a:cubicBezTo>
                  <a:cubicBezTo>
                    <a:pt x="902" y="2371"/>
                    <a:pt x="0" y="3625"/>
                    <a:pt x="0" y="4934"/>
                  </a:cubicBezTo>
                  <a:cubicBezTo>
                    <a:pt x="0" y="6243"/>
                    <a:pt x="902" y="7497"/>
                    <a:pt x="2504" y="8423"/>
                  </a:cubicBezTo>
                  <a:cubicBezTo>
                    <a:pt x="4108" y="9347"/>
                    <a:pt x="6282" y="9867"/>
                    <a:pt x="8550" y="9867"/>
                  </a:cubicBezTo>
                  <a:cubicBezTo>
                    <a:pt x="10818" y="9867"/>
                    <a:pt x="12991" y="9347"/>
                    <a:pt x="14595" y="8423"/>
                  </a:cubicBezTo>
                  <a:cubicBezTo>
                    <a:pt x="16198" y="7497"/>
                    <a:pt x="17099" y="6243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0"/>
                    <a:pt x="10818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0;p38">
              <a:extLst>
                <a:ext uri="{FF2B5EF4-FFF2-40B4-BE49-F238E27FC236}">
                  <a16:creationId xmlns:a16="http://schemas.microsoft.com/office/drawing/2014/main" id="{8B5C1616-9C23-45A5-817D-F4B5F4F4CE0B}"/>
                </a:ext>
              </a:extLst>
            </p:cNvPr>
            <p:cNvSpPr/>
            <p:nvPr/>
          </p:nvSpPr>
          <p:spPr>
            <a:xfrm>
              <a:off x="5315975" y="956275"/>
              <a:ext cx="94350" cy="196725"/>
            </a:xfrm>
            <a:custGeom>
              <a:avLst/>
              <a:gdLst/>
              <a:ahLst/>
              <a:cxnLst/>
              <a:rect l="l" t="t" r="r" b="b"/>
              <a:pathLst>
                <a:path w="3774" h="7869" extrusionOk="0">
                  <a:moveTo>
                    <a:pt x="2817" y="1"/>
                  </a:moveTo>
                  <a:lnTo>
                    <a:pt x="1207" y="1327"/>
                  </a:lnTo>
                  <a:lnTo>
                    <a:pt x="1654" y="4396"/>
                  </a:lnTo>
                  <a:lnTo>
                    <a:pt x="0" y="6017"/>
                  </a:lnTo>
                  <a:lnTo>
                    <a:pt x="415" y="7869"/>
                  </a:lnTo>
                  <a:cubicBezTo>
                    <a:pt x="415" y="7869"/>
                    <a:pt x="3400" y="6059"/>
                    <a:pt x="3587" y="4976"/>
                  </a:cubicBezTo>
                  <a:cubicBezTo>
                    <a:pt x="3774" y="3893"/>
                    <a:pt x="2900" y="734"/>
                    <a:pt x="281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1;p38">
              <a:extLst>
                <a:ext uri="{FF2B5EF4-FFF2-40B4-BE49-F238E27FC236}">
                  <a16:creationId xmlns:a16="http://schemas.microsoft.com/office/drawing/2014/main" id="{156051C1-1FC4-4388-A040-DEAEC46DBCD4}"/>
                </a:ext>
              </a:extLst>
            </p:cNvPr>
            <p:cNvSpPr/>
            <p:nvPr/>
          </p:nvSpPr>
          <p:spPr>
            <a:xfrm>
              <a:off x="5328650" y="864675"/>
              <a:ext cx="64975" cy="124800"/>
            </a:xfrm>
            <a:custGeom>
              <a:avLst/>
              <a:gdLst/>
              <a:ahLst/>
              <a:cxnLst/>
              <a:rect l="l" t="t" r="r" b="b"/>
              <a:pathLst>
                <a:path w="2599" h="4992" extrusionOk="0">
                  <a:moveTo>
                    <a:pt x="572" y="0"/>
                  </a:moveTo>
                  <a:cubicBezTo>
                    <a:pt x="356" y="0"/>
                    <a:pt x="154" y="48"/>
                    <a:pt x="1" y="115"/>
                  </a:cubicBezTo>
                  <a:lnTo>
                    <a:pt x="1059" y="4975"/>
                  </a:lnTo>
                  <a:cubicBezTo>
                    <a:pt x="1130" y="4986"/>
                    <a:pt x="1199" y="4991"/>
                    <a:pt x="1266" y="4991"/>
                  </a:cubicBezTo>
                  <a:cubicBezTo>
                    <a:pt x="2074" y="4991"/>
                    <a:pt x="2599" y="4266"/>
                    <a:pt x="2599" y="4266"/>
                  </a:cubicBezTo>
                  <a:cubicBezTo>
                    <a:pt x="2557" y="3840"/>
                    <a:pt x="2102" y="1344"/>
                    <a:pt x="1662" y="617"/>
                  </a:cubicBezTo>
                  <a:cubicBezTo>
                    <a:pt x="1381" y="151"/>
                    <a:pt x="954" y="0"/>
                    <a:pt x="5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2;p38">
              <a:extLst>
                <a:ext uri="{FF2B5EF4-FFF2-40B4-BE49-F238E27FC236}">
                  <a16:creationId xmlns:a16="http://schemas.microsoft.com/office/drawing/2014/main" id="{C684963A-CA50-429B-B5EB-E35007ABCCDA}"/>
                </a:ext>
              </a:extLst>
            </p:cNvPr>
            <p:cNvSpPr/>
            <p:nvPr/>
          </p:nvSpPr>
          <p:spPr>
            <a:xfrm>
              <a:off x="5260800" y="1653825"/>
              <a:ext cx="83975" cy="94125"/>
            </a:xfrm>
            <a:custGeom>
              <a:avLst/>
              <a:gdLst/>
              <a:ahLst/>
              <a:cxnLst/>
              <a:rect l="l" t="t" r="r" b="b"/>
              <a:pathLst>
                <a:path w="3359" h="3765" extrusionOk="0">
                  <a:moveTo>
                    <a:pt x="543" y="0"/>
                  </a:moveTo>
                  <a:cubicBezTo>
                    <a:pt x="506" y="0"/>
                    <a:pt x="469" y="3"/>
                    <a:pt x="435" y="8"/>
                  </a:cubicBezTo>
                  <a:cubicBezTo>
                    <a:pt x="82" y="59"/>
                    <a:pt x="0" y="382"/>
                    <a:pt x="129" y="898"/>
                  </a:cubicBezTo>
                  <a:cubicBezTo>
                    <a:pt x="272" y="1471"/>
                    <a:pt x="762" y="1877"/>
                    <a:pt x="1160" y="2235"/>
                  </a:cubicBezTo>
                  <a:cubicBezTo>
                    <a:pt x="1573" y="2608"/>
                    <a:pt x="1721" y="3089"/>
                    <a:pt x="2007" y="3474"/>
                  </a:cubicBezTo>
                  <a:cubicBezTo>
                    <a:pt x="2160" y="3680"/>
                    <a:pt x="2392" y="3765"/>
                    <a:pt x="2636" y="3765"/>
                  </a:cubicBezTo>
                  <a:cubicBezTo>
                    <a:pt x="2757" y="3765"/>
                    <a:pt x="2882" y="3743"/>
                    <a:pt x="3001" y="3705"/>
                  </a:cubicBezTo>
                  <a:cubicBezTo>
                    <a:pt x="3358" y="3592"/>
                    <a:pt x="3341" y="3177"/>
                    <a:pt x="3264" y="2860"/>
                  </a:cubicBezTo>
                  <a:cubicBezTo>
                    <a:pt x="3205" y="2619"/>
                    <a:pt x="3160" y="2376"/>
                    <a:pt x="3131" y="2130"/>
                  </a:cubicBezTo>
                  <a:cubicBezTo>
                    <a:pt x="3131" y="2130"/>
                    <a:pt x="2210" y="773"/>
                    <a:pt x="1948" y="582"/>
                  </a:cubicBezTo>
                  <a:cubicBezTo>
                    <a:pt x="1614" y="337"/>
                    <a:pt x="989" y="0"/>
                    <a:pt x="54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;p38">
              <a:extLst>
                <a:ext uri="{FF2B5EF4-FFF2-40B4-BE49-F238E27FC236}">
                  <a16:creationId xmlns:a16="http://schemas.microsoft.com/office/drawing/2014/main" id="{192AF986-39AF-46C1-82B6-0566F5E7317C}"/>
                </a:ext>
              </a:extLst>
            </p:cNvPr>
            <p:cNvSpPr/>
            <p:nvPr/>
          </p:nvSpPr>
          <p:spPr>
            <a:xfrm>
              <a:off x="5099875" y="1775525"/>
              <a:ext cx="151550" cy="86450"/>
            </a:xfrm>
            <a:custGeom>
              <a:avLst/>
              <a:gdLst/>
              <a:ahLst/>
              <a:cxnLst/>
              <a:rect l="l" t="t" r="r" b="b"/>
              <a:pathLst>
                <a:path w="6062" h="3458" extrusionOk="0">
                  <a:moveTo>
                    <a:pt x="4429" y="1"/>
                  </a:moveTo>
                  <a:cubicBezTo>
                    <a:pt x="3914" y="703"/>
                    <a:pt x="2936" y="1121"/>
                    <a:pt x="1609" y="1729"/>
                  </a:cubicBezTo>
                  <a:cubicBezTo>
                    <a:pt x="282" y="2337"/>
                    <a:pt x="1" y="2461"/>
                    <a:pt x="90" y="2712"/>
                  </a:cubicBezTo>
                  <a:cubicBezTo>
                    <a:pt x="180" y="2962"/>
                    <a:pt x="783" y="3214"/>
                    <a:pt x="1328" y="3384"/>
                  </a:cubicBezTo>
                  <a:cubicBezTo>
                    <a:pt x="1485" y="3434"/>
                    <a:pt x="1674" y="3457"/>
                    <a:pt x="1873" y="3457"/>
                  </a:cubicBezTo>
                  <a:cubicBezTo>
                    <a:pt x="2361" y="3457"/>
                    <a:pt x="2910" y="3315"/>
                    <a:pt x="3196" y="3066"/>
                  </a:cubicBezTo>
                  <a:cubicBezTo>
                    <a:pt x="3475" y="2823"/>
                    <a:pt x="4263" y="2508"/>
                    <a:pt x="4675" y="2508"/>
                  </a:cubicBezTo>
                  <a:cubicBezTo>
                    <a:pt x="4677" y="2508"/>
                    <a:pt x="4680" y="2508"/>
                    <a:pt x="4682" y="2508"/>
                  </a:cubicBezTo>
                  <a:cubicBezTo>
                    <a:pt x="4690" y="2509"/>
                    <a:pt x="4699" y="2509"/>
                    <a:pt x="4707" y="2509"/>
                  </a:cubicBezTo>
                  <a:cubicBezTo>
                    <a:pt x="5330" y="2509"/>
                    <a:pt x="5854" y="2332"/>
                    <a:pt x="5958" y="2093"/>
                  </a:cubicBezTo>
                  <a:cubicBezTo>
                    <a:pt x="6062" y="1852"/>
                    <a:pt x="5946" y="1330"/>
                    <a:pt x="5921" y="1004"/>
                  </a:cubicBezTo>
                  <a:cubicBezTo>
                    <a:pt x="5897" y="677"/>
                    <a:pt x="5871" y="266"/>
                    <a:pt x="5871" y="266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;p38">
              <a:extLst>
                <a:ext uri="{FF2B5EF4-FFF2-40B4-BE49-F238E27FC236}">
                  <a16:creationId xmlns:a16="http://schemas.microsoft.com/office/drawing/2014/main" id="{19EE5427-58B6-4F7C-8D32-D617B6C512D3}"/>
                </a:ext>
              </a:extLst>
            </p:cNvPr>
            <p:cNvSpPr/>
            <p:nvPr/>
          </p:nvSpPr>
          <p:spPr>
            <a:xfrm>
              <a:off x="5148050" y="1192350"/>
              <a:ext cx="204725" cy="595175"/>
            </a:xfrm>
            <a:custGeom>
              <a:avLst/>
              <a:gdLst/>
              <a:ahLst/>
              <a:cxnLst/>
              <a:rect l="l" t="t" r="r" b="b"/>
              <a:pathLst>
                <a:path w="8189" h="23807" extrusionOk="0">
                  <a:moveTo>
                    <a:pt x="7927" y="0"/>
                  </a:moveTo>
                  <a:lnTo>
                    <a:pt x="0" y="1764"/>
                  </a:lnTo>
                  <a:cubicBezTo>
                    <a:pt x="0" y="1764"/>
                    <a:pt x="499" y="11242"/>
                    <a:pt x="586" y="12484"/>
                  </a:cubicBezTo>
                  <a:cubicBezTo>
                    <a:pt x="672" y="13725"/>
                    <a:pt x="894" y="14896"/>
                    <a:pt x="1327" y="16870"/>
                  </a:cubicBezTo>
                  <a:cubicBezTo>
                    <a:pt x="1760" y="18846"/>
                    <a:pt x="2277" y="23588"/>
                    <a:pt x="2277" y="23588"/>
                  </a:cubicBezTo>
                  <a:cubicBezTo>
                    <a:pt x="2558" y="23752"/>
                    <a:pt x="2839" y="23807"/>
                    <a:pt x="3087" y="23807"/>
                  </a:cubicBezTo>
                  <a:cubicBezTo>
                    <a:pt x="3578" y="23807"/>
                    <a:pt x="3944" y="23593"/>
                    <a:pt x="3944" y="23593"/>
                  </a:cubicBezTo>
                  <a:cubicBezTo>
                    <a:pt x="3944" y="23593"/>
                    <a:pt x="4156" y="17824"/>
                    <a:pt x="4102" y="16392"/>
                  </a:cubicBezTo>
                  <a:cubicBezTo>
                    <a:pt x="4036" y="14643"/>
                    <a:pt x="3597" y="13265"/>
                    <a:pt x="3597" y="13265"/>
                  </a:cubicBezTo>
                  <a:cubicBezTo>
                    <a:pt x="3597" y="13265"/>
                    <a:pt x="3736" y="10934"/>
                    <a:pt x="3858" y="8907"/>
                  </a:cubicBezTo>
                  <a:cubicBezTo>
                    <a:pt x="3982" y="6880"/>
                    <a:pt x="4112" y="5906"/>
                    <a:pt x="4141" y="5024"/>
                  </a:cubicBezTo>
                  <a:lnTo>
                    <a:pt x="4299" y="4940"/>
                  </a:lnTo>
                  <a:cubicBezTo>
                    <a:pt x="4299" y="4940"/>
                    <a:pt x="4459" y="8437"/>
                    <a:pt x="4546" y="9679"/>
                  </a:cubicBezTo>
                  <a:cubicBezTo>
                    <a:pt x="4633" y="10922"/>
                    <a:pt x="4816" y="12112"/>
                    <a:pt x="5150" y="14418"/>
                  </a:cubicBezTo>
                  <a:cubicBezTo>
                    <a:pt x="5441" y="16419"/>
                    <a:pt x="6196" y="20540"/>
                    <a:pt x="6196" y="20540"/>
                  </a:cubicBezTo>
                  <a:cubicBezTo>
                    <a:pt x="6495" y="20714"/>
                    <a:pt x="6765" y="20769"/>
                    <a:pt x="6988" y="20769"/>
                  </a:cubicBezTo>
                  <a:cubicBezTo>
                    <a:pt x="7391" y="20769"/>
                    <a:pt x="7642" y="20588"/>
                    <a:pt x="7642" y="20588"/>
                  </a:cubicBezTo>
                  <a:cubicBezTo>
                    <a:pt x="7642" y="20588"/>
                    <a:pt x="8189" y="15273"/>
                    <a:pt x="7962" y="13537"/>
                  </a:cubicBezTo>
                  <a:cubicBezTo>
                    <a:pt x="7736" y="11801"/>
                    <a:pt x="7379" y="10770"/>
                    <a:pt x="7379" y="10770"/>
                  </a:cubicBezTo>
                  <a:cubicBezTo>
                    <a:pt x="7379" y="10770"/>
                    <a:pt x="7555" y="8382"/>
                    <a:pt x="7639" y="6118"/>
                  </a:cubicBezTo>
                  <a:cubicBezTo>
                    <a:pt x="7731" y="3672"/>
                    <a:pt x="7884" y="611"/>
                    <a:pt x="792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5;p38">
              <a:extLst>
                <a:ext uri="{FF2B5EF4-FFF2-40B4-BE49-F238E27FC236}">
                  <a16:creationId xmlns:a16="http://schemas.microsoft.com/office/drawing/2014/main" id="{04408413-A0AC-4704-8E24-F2E5F8F1299C}"/>
                </a:ext>
              </a:extLst>
            </p:cNvPr>
            <p:cNvSpPr/>
            <p:nvPr/>
          </p:nvSpPr>
          <p:spPr>
            <a:xfrm>
              <a:off x="5148050" y="1228725"/>
              <a:ext cx="98600" cy="558800"/>
            </a:xfrm>
            <a:custGeom>
              <a:avLst/>
              <a:gdLst/>
              <a:ahLst/>
              <a:cxnLst/>
              <a:rect l="l" t="t" r="r" b="b"/>
              <a:pathLst>
                <a:path w="3944" h="22352" extrusionOk="0">
                  <a:moveTo>
                    <a:pt x="1386" y="1"/>
                  </a:moveTo>
                  <a:lnTo>
                    <a:pt x="0" y="308"/>
                  </a:lnTo>
                  <a:cubicBezTo>
                    <a:pt x="0" y="308"/>
                    <a:pt x="499" y="9787"/>
                    <a:pt x="586" y="11029"/>
                  </a:cubicBezTo>
                  <a:cubicBezTo>
                    <a:pt x="673" y="12270"/>
                    <a:pt x="894" y="13441"/>
                    <a:pt x="1327" y="15415"/>
                  </a:cubicBezTo>
                  <a:cubicBezTo>
                    <a:pt x="1760" y="17391"/>
                    <a:pt x="2278" y="22133"/>
                    <a:pt x="2278" y="22133"/>
                  </a:cubicBezTo>
                  <a:cubicBezTo>
                    <a:pt x="2559" y="22297"/>
                    <a:pt x="2839" y="22352"/>
                    <a:pt x="3087" y="22352"/>
                  </a:cubicBezTo>
                  <a:cubicBezTo>
                    <a:pt x="3578" y="22352"/>
                    <a:pt x="3944" y="22138"/>
                    <a:pt x="3944" y="22138"/>
                  </a:cubicBezTo>
                  <a:lnTo>
                    <a:pt x="3944" y="22138"/>
                  </a:lnTo>
                  <a:cubicBezTo>
                    <a:pt x="3923" y="22139"/>
                    <a:pt x="3901" y="22140"/>
                    <a:pt x="3878" y="22140"/>
                  </a:cubicBezTo>
                  <a:cubicBezTo>
                    <a:pt x="3481" y="22140"/>
                    <a:pt x="2934" y="21930"/>
                    <a:pt x="2853" y="20906"/>
                  </a:cubicBezTo>
                  <a:cubicBezTo>
                    <a:pt x="2768" y="19826"/>
                    <a:pt x="2257" y="14154"/>
                    <a:pt x="2116" y="12110"/>
                  </a:cubicBezTo>
                  <a:cubicBezTo>
                    <a:pt x="1976" y="10066"/>
                    <a:pt x="1831" y="3298"/>
                    <a:pt x="1970" y="1373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26;p38">
              <a:extLst>
                <a:ext uri="{FF2B5EF4-FFF2-40B4-BE49-F238E27FC236}">
                  <a16:creationId xmlns:a16="http://schemas.microsoft.com/office/drawing/2014/main" id="{7C04277B-99F2-4EC5-9AC1-E88ACE3DC661}"/>
                </a:ext>
              </a:extLst>
            </p:cNvPr>
            <p:cNvSpPr/>
            <p:nvPr/>
          </p:nvSpPr>
          <p:spPr>
            <a:xfrm>
              <a:off x="5251525" y="1273100"/>
              <a:ext cx="66800" cy="151750"/>
            </a:xfrm>
            <a:custGeom>
              <a:avLst/>
              <a:gdLst/>
              <a:ahLst/>
              <a:cxnLst/>
              <a:rect l="l" t="t" r="r" b="b"/>
              <a:pathLst>
                <a:path w="2672" h="6070" extrusionOk="0">
                  <a:moveTo>
                    <a:pt x="2671" y="1"/>
                  </a:moveTo>
                  <a:lnTo>
                    <a:pt x="2671" y="1"/>
                  </a:lnTo>
                  <a:cubicBezTo>
                    <a:pt x="1781" y="851"/>
                    <a:pt x="1" y="1794"/>
                    <a:pt x="1" y="1794"/>
                  </a:cubicBezTo>
                  <a:lnTo>
                    <a:pt x="151" y="1788"/>
                  </a:lnTo>
                  <a:lnTo>
                    <a:pt x="374" y="6068"/>
                  </a:lnTo>
                  <a:cubicBezTo>
                    <a:pt x="374" y="6069"/>
                    <a:pt x="374" y="6070"/>
                    <a:pt x="374" y="6070"/>
                  </a:cubicBezTo>
                  <a:cubicBezTo>
                    <a:pt x="380" y="6070"/>
                    <a:pt x="758" y="1810"/>
                    <a:pt x="758" y="1810"/>
                  </a:cubicBezTo>
                  <a:cubicBezTo>
                    <a:pt x="1844" y="1255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27;p38">
              <a:extLst>
                <a:ext uri="{FF2B5EF4-FFF2-40B4-BE49-F238E27FC236}">
                  <a16:creationId xmlns:a16="http://schemas.microsoft.com/office/drawing/2014/main" id="{CA7C8A71-ACB5-4937-98D9-DACC629B2B2E}"/>
                </a:ext>
              </a:extLst>
            </p:cNvPr>
            <p:cNvSpPr/>
            <p:nvPr/>
          </p:nvSpPr>
          <p:spPr>
            <a:xfrm>
              <a:off x="5174625" y="699000"/>
              <a:ext cx="154400" cy="174325"/>
            </a:xfrm>
            <a:custGeom>
              <a:avLst/>
              <a:gdLst/>
              <a:ahLst/>
              <a:cxnLst/>
              <a:rect l="l" t="t" r="r" b="b"/>
              <a:pathLst>
                <a:path w="6176" h="6973" extrusionOk="0">
                  <a:moveTo>
                    <a:pt x="3062" y="1"/>
                  </a:moveTo>
                  <a:cubicBezTo>
                    <a:pt x="1682" y="1"/>
                    <a:pt x="679" y="1032"/>
                    <a:pt x="398" y="2413"/>
                  </a:cubicBezTo>
                  <a:cubicBezTo>
                    <a:pt x="236" y="3143"/>
                    <a:pt x="0" y="4700"/>
                    <a:pt x="454" y="5896"/>
                  </a:cubicBezTo>
                  <a:cubicBezTo>
                    <a:pt x="711" y="6572"/>
                    <a:pt x="1027" y="6841"/>
                    <a:pt x="1630" y="6957"/>
                  </a:cubicBezTo>
                  <a:cubicBezTo>
                    <a:pt x="1683" y="6968"/>
                    <a:pt x="1752" y="6973"/>
                    <a:pt x="1833" y="6973"/>
                  </a:cubicBezTo>
                  <a:cubicBezTo>
                    <a:pt x="2463" y="6973"/>
                    <a:pt x="3827" y="6665"/>
                    <a:pt x="4335" y="6126"/>
                  </a:cubicBezTo>
                  <a:cubicBezTo>
                    <a:pt x="4438" y="6017"/>
                    <a:pt x="4605" y="5485"/>
                    <a:pt x="4605" y="5485"/>
                  </a:cubicBezTo>
                  <a:cubicBezTo>
                    <a:pt x="5363" y="5019"/>
                    <a:pt x="5906" y="4231"/>
                    <a:pt x="6005" y="3277"/>
                  </a:cubicBezTo>
                  <a:cubicBezTo>
                    <a:pt x="6175" y="1646"/>
                    <a:pt x="4991" y="187"/>
                    <a:pt x="3361" y="17"/>
                  </a:cubicBezTo>
                  <a:cubicBezTo>
                    <a:pt x="3259" y="6"/>
                    <a:pt x="3159" y="1"/>
                    <a:pt x="3062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8;p38">
              <a:extLst>
                <a:ext uri="{FF2B5EF4-FFF2-40B4-BE49-F238E27FC236}">
                  <a16:creationId xmlns:a16="http://schemas.microsoft.com/office/drawing/2014/main" id="{B9D482F6-5022-4482-BABC-D784AC23D38F}"/>
                </a:ext>
              </a:extLst>
            </p:cNvPr>
            <p:cNvSpPr/>
            <p:nvPr/>
          </p:nvSpPr>
          <p:spPr>
            <a:xfrm>
              <a:off x="5203825" y="845175"/>
              <a:ext cx="125350" cy="91900"/>
            </a:xfrm>
            <a:custGeom>
              <a:avLst/>
              <a:gdLst/>
              <a:ahLst/>
              <a:cxnLst/>
              <a:rect l="l" t="t" r="r" b="b"/>
              <a:pathLst>
                <a:path w="5014" h="3676" extrusionOk="0">
                  <a:moveTo>
                    <a:pt x="3307" y="1"/>
                  </a:moveTo>
                  <a:lnTo>
                    <a:pt x="961" y="1108"/>
                  </a:lnTo>
                  <a:cubicBezTo>
                    <a:pt x="961" y="1108"/>
                    <a:pt x="1041" y="1562"/>
                    <a:pt x="1098" y="1852"/>
                  </a:cubicBezTo>
                  <a:cubicBezTo>
                    <a:pt x="1154" y="2143"/>
                    <a:pt x="1132" y="2297"/>
                    <a:pt x="552" y="2653"/>
                  </a:cubicBezTo>
                  <a:cubicBezTo>
                    <a:pt x="0" y="2992"/>
                    <a:pt x="1298" y="3676"/>
                    <a:pt x="2243" y="3676"/>
                  </a:cubicBezTo>
                  <a:cubicBezTo>
                    <a:pt x="2289" y="3676"/>
                    <a:pt x="2334" y="3674"/>
                    <a:pt x="2378" y="3671"/>
                  </a:cubicBezTo>
                  <a:cubicBezTo>
                    <a:pt x="3328" y="3598"/>
                    <a:pt x="4397" y="3025"/>
                    <a:pt x="4690" y="2411"/>
                  </a:cubicBezTo>
                  <a:cubicBezTo>
                    <a:pt x="5013" y="1734"/>
                    <a:pt x="4988" y="938"/>
                    <a:pt x="4588" y="938"/>
                  </a:cubicBezTo>
                  <a:cubicBezTo>
                    <a:pt x="4583" y="938"/>
                    <a:pt x="4578" y="938"/>
                    <a:pt x="4573" y="938"/>
                  </a:cubicBezTo>
                  <a:cubicBezTo>
                    <a:pt x="4182" y="957"/>
                    <a:pt x="3856" y="1029"/>
                    <a:pt x="3654" y="1029"/>
                  </a:cubicBezTo>
                  <a:cubicBezTo>
                    <a:pt x="3545" y="1029"/>
                    <a:pt x="3472" y="1008"/>
                    <a:pt x="3445" y="945"/>
                  </a:cubicBezTo>
                  <a:cubicBezTo>
                    <a:pt x="3386" y="806"/>
                    <a:pt x="3307" y="1"/>
                    <a:pt x="330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9;p38">
              <a:extLst>
                <a:ext uri="{FF2B5EF4-FFF2-40B4-BE49-F238E27FC236}">
                  <a16:creationId xmlns:a16="http://schemas.microsoft.com/office/drawing/2014/main" id="{0801A516-B0D5-475D-9A9F-CC8B1517678A}"/>
                </a:ext>
              </a:extLst>
            </p:cNvPr>
            <p:cNvSpPr/>
            <p:nvPr/>
          </p:nvSpPr>
          <p:spPr>
            <a:xfrm>
              <a:off x="5197250" y="698975"/>
              <a:ext cx="131775" cy="153300"/>
            </a:xfrm>
            <a:custGeom>
              <a:avLst/>
              <a:gdLst/>
              <a:ahLst/>
              <a:cxnLst/>
              <a:rect l="l" t="t" r="r" b="b"/>
              <a:pathLst>
                <a:path w="5271" h="6132" extrusionOk="0">
                  <a:moveTo>
                    <a:pt x="2156" y="1"/>
                  </a:moveTo>
                  <a:cubicBezTo>
                    <a:pt x="1236" y="1"/>
                    <a:pt x="483" y="459"/>
                    <a:pt x="0" y="1176"/>
                  </a:cubicBezTo>
                  <a:cubicBezTo>
                    <a:pt x="0" y="1176"/>
                    <a:pt x="109" y="1396"/>
                    <a:pt x="278" y="1561"/>
                  </a:cubicBezTo>
                  <a:cubicBezTo>
                    <a:pt x="278" y="1561"/>
                    <a:pt x="144" y="1939"/>
                    <a:pt x="383" y="2208"/>
                  </a:cubicBezTo>
                  <a:cubicBezTo>
                    <a:pt x="556" y="2402"/>
                    <a:pt x="606" y="2675"/>
                    <a:pt x="567" y="2930"/>
                  </a:cubicBezTo>
                  <a:cubicBezTo>
                    <a:pt x="525" y="3208"/>
                    <a:pt x="493" y="3552"/>
                    <a:pt x="523" y="3856"/>
                  </a:cubicBezTo>
                  <a:cubicBezTo>
                    <a:pt x="564" y="4287"/>
                    <a:pt x="969" y="4482"/>
                    <a:pt x="969" y="4482"/>
                  </a:cubicBezTo>
                  <a:cubicBezTo>
                    <a:pt x="969" y="4482"/>
                    <a:pt x="1028" y="3826"/>
                    <a:pt x="1191" y="3470"/>
                  </a:cubicBezTo>
                  <a:cubicBezTo>
                    <a:pt x="1274" y="3286"/>
                    <a:pt x="1478" y="3173"/>
                    <a:pt x="1688" y="3173"/>
                  </a:cubicBezTo>
                  <a:cubicBezTo>
                    <a:pt x="1887" y="3173"/>
                    <a:pt x="2091" y="3275"/>
                    <a:pt x="2201" y="3519"/>
                  </a:cubicBezTo>
                  <a:cubicBezTo>
                    <a:pt x="2426" y="4016"/>
                    <a:pt x="2277" y="4321"/>
                    <a:pt x="2142" y="4728"/>
                  </a:cubicBezTo>
                  <a:cubicBezTo>
                    <a:pt x="2009" y="5137"/>
                    <a:pt x="1619" y="4980"/>
                    <a:pt x="1493" y="5078"/>
                  </a:cubicBezTo>
                  <a:cubicBezTo>
                    <a:pt x="1367" y="5175"/>
                    <a:pt x="1356" y="5872"/>
                    <a:pt x="1999" y="6053"/>
                  </a:cubicBezTo>
                  <a:cubicBezTo>
                    <a:pt x="2196" y="6109"/>
                    <a:pt x="2389" y="6131"/>
                    <a:pt x="2572" y="6131"/>
                  </a:cubicBezTo>
                  <a:cubicBezTo>
                    <a:pt x="2985" y="6131"/>
                    <a:pt x="3345" y="6014"/>
                    <a:pt x="3574" y="5895"/>
                  </a:cubicBezTo>
                  <a:cubicBezTo>
                    <a:pt x="3774" y="5796"/>
                    <a:pt x="4023" y="5586"/>
                    <a:pt x="4023" y="5586"/>
                  </a:cubicBezTo>
                  <a:cubicBezTo>
                    <a:pt x="4766" y="4906"/>
                    <a:pt x="5001" y="4232"/>
                    <a:pt x="5100" y="3278"/>
                  </a:cubicBezTo>
                  <a:cubicBezTo>
                    <a:pt x="5270" y="1646"/>
                    <a:pt x="4086" y="186"/>
                    <a:pt x="2454" y="16"/>
                  </a:cubicBezTo>
                  <a:cubicBezTo>
                    <a:pt x="2353" y="6"/>
                    <a:pt x="2254" y="1"/>
                    <a:pt x="215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0;p38">
              <a:extLst>
                <a:ext uri="{FF2B5EF4-FFF2-40B4-BE49-F238E27FC236}">
                  <a16:creationId xmlns:a16="http://schemas.microsoft.com/office/drawing/2014/main" id="{10CAEBE2-D20B-4985-A1F2-E23492C74BCB}"/>
                </a:ext>
              </a:extLst>
            </p:cNvPr>
            <p:cNvSpPr/>
            <p:nvPr/>
          </p:nvSpPr>
          <p:spPr>
            <a:xfrm>
              <a:off x="5152825" y="687300"/>
              <a:ext cx="167750" cy="50775"/>
            </a:xfrm>
            <a:custGeom>
              <a:avLst/>
              <a:gdLst/>
              <a:ahLst/>
              <a:cxnLst/>
              <a:rect l="l" t="t" r="r" b="b"/>
              <a:pathLst>
                <a:path w="6710" h="2031" extrusionOk="0">
                  <a:moveTo>
                    <a:pt x="736" y="1"/>
                  </a:moveTo>
                  <a:cubicBezTo>
                    <a:pt x="174" y="1"/>
                    <a:pt x="0" y="628"/>
                    <a:pt x="584" y="1297"/>
                  </a:cubicBezTo>
                  <a:cubicBezTo>
                    <a:pt x="1179" y="1978"/>
                    <a:pt x="1822" y="2030"/>
                    <a:pt x="2005" y="2030"/>
                  </a:cubicBezTo>
                  <a:cubicBezTo>
                    <a:pt x="2037" y="2030"/>
                    <a:pt x="2055" y="2028"/>
                    <a:pt x="2055" y="2028"/>
                  </a:cubicBezTo>
                  <a:lnTo>
                    <a:pt x="6526" y="2008"/>
                  </a:lnTo>
                  <a:cubicBezTo>
                    <a:pt x="6709" y="585"/>
                    <a:pt x="5098" y="148"/>
                    <a:pt x="4288" y="148"/>
                  </a:cubicBezTo>
                  <a:cubicBezTo>
                    <a:pt x="4222" y="148"/>
                    <a:pt x="4161" y="151"/>
                    <a:pt x="4107" y="157"/>
                  </a:cubicBezTo>
                  <a:cubicBezTo>
                    <a:pt x="3701" y="198"/>
                    <a:pt x="3072" y="276"/>
                    <a:pt x="2449" y="276"/>
                  </a:cubicBezTo>
                  <a:cubicBezTo>
                    <a:pt x="1969" y="276"/>
                    <a:pt x="1493" y="230"/>
                    <a:pt x="1124" y="83"/>
                  </a:cubicBezTo>
                  <a:cubicBezTo>
                    <a:pt x="981" y="27"/>
                    <a:pt x="851" y="1"/>
                    <a:pt x="73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1;p38">
              <a:extLst>
                <a:ext uri="{FF2B5EF4-FFF2-40B4-BE49-F238E27FC236}">
                  <a16:creationId xmlns:a16="http://schemas.microsoft.com/office/drawing/2014/main" id="{0023C520-EDF4-4279-A4C8-2AD5461FF8E7}"/>
                </a:ext>
              </a:extLst>
            </p:cNvPr>
            <p:cNvSpPr/>
            <p:nvPr/>
          </p:nvSpPr>
          <p:spPr>
            <a:xfrm>
              <a:off x="5145800" y="867325"/>
              <a:ext cx="236050" cy="397750"/>
            </a:xfrm>
            <a:custGeom>
              <a:avLst/>
              <a:gdLst/>
              <a:ahLst/>
              <a:cxnLst/>
              <a:rect l="l" t="t" r="r" b="b"/>
              <a:pathLst>
                <a:path w="9442" h="15910" extrusionOk="0">
                  <a:moveTo>
                    <a:pt x="7567" y="1"/>
                  </a:moveTo>
                  <a:cubicBezTo>
                    <a:pt x="7546" y="1"/>
                    <a:pt x="7525" y="1"/>
                    <a:pt x="7503" y="2"/>
                  </a:cubicBezTo>
                  <a:cubicBezTo>
                    <a:pt x="6830" y="19"/>
                    <a:pt x="6021" y="141"/>
                    <a:pt x="6021" y="141"/>
                  </a:cubicBezTo>
                  <a:cubicBezTo>
                    <a:pt x="6188" y="558"/>
                    <a:pt x="5764" y="1068"/>
                    <a:pt x="4630" y="1426"/>
                  </a:cubicBezTo>
                  <a:cubicBezTo>
                    <a:pt x="4313" y="1526"/>
                    <a:pt x="4076" y="1561"/>
                    <a:pt x="3900" y="1561"/>
                  </a:cubicBezTo>
                  <a:cubicBezTo>
                    <a:pt x="3446" y="1561"/>
                    <a:pt x="3393" y="1323"/>
                    <a:pt x="3393" y="1323"/>
                  </a:cubicBezTo>
                  <a:cubicBezTo>
                    <a:pt x="3393" y="1323"/>
                    <a:pt x="1732" y="2081"/>
                    <a:pt x="1190" y="2459"/>
                  </a:cubicBezTo>
                  <a:cubicBezTo>
                    <a:pt x="510" y="2935"/>
                    <a:pt x="208" y="4311"/>
                    <a:pt x="116" y="6635"/>
                  </a:cubicBezTo>
                  <a:cubicBezTo>
                    <a:pt x="9" y="9324"/>
                    <a:pt x="1" y="14078"/>
                    <a:pt x="90" y="14765"/>
                  </a:cubicBezTo>
                  <a:cubicBezTo>
                    <a:pt x="90" y="14765"/>
                    <a:pt x="1236" y="15909"/>
                    <a:pt x="2746" y="15909"/>
                  </a:cubicBezTo>
                  <a:cubicBezTo>
                    <a:pt x="2826" y="15909"/>
                    <a:pt x="2907" y="15906"/>
                    <a:pt x="2989" y="15899"/>
                  </a:cubicBezTo>
                  <a:cubicBezTo>
                    <a:pt x="4617" y="15766"/>
                    <a:pt x="7355" y="14326"/>
                    <a:pt x="8021" y="13213"/>
                  </a:cubicBezTo>
                  <a:cubicBezTo>
                    <a:pt x="8001" y="10856"/>
                    <a:pt x="7726" y="9708"/>
                    <a:pt x="8107" y="8350"/>
                  </a:cubicBezTo>
                  <a:cubicBezTo>
                    <a:pt x="8981" y="5241"/>
                    <a:pt x="9442" y="3968"/>
                    <a:pt x="9018" y="1901"/>
                  </a:cubicBezTo>
                  <a:cubicBezTo>
                    <a:pt x="8678" y="252"/>
                    <a:pt x="8207" y="1"/>
                    <a:pt x="75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2;p38">
              <a:extLst>
                <a:ext uri="{FF2B5EF4-FFF2-40B4-BE49-F238E27FC236}">
                  <a16:creationId xmlns:a16="http://schemas.microsoft.com/office/drawing/2014/main" id="{9F635E08-C7EB-4058-92FE-8D234D3F721D}"/>
                </a:ext>
              </a:extLst>
            </p:cNvPr>
            <p:cNvSpPr/>
            <p:nvPr/>
          </p:nvSpPr>
          <p:spPr>
            <a:xfrm>
              <a:off x="5145800" y="928150"/>
              <a:ext cx="91575" cy="334925"/>
            </a:xfrm>
            <a:custGeom>
              <a:avLst/>
              <a:gdLst/>
              <a:ahLst/>
              <a:cxnLst/>
              <a:rect l="l" t="t" r="r" b="b"/>
              <a:pathLst>
                <a:path w="3663" h="13397" extrusionOk="0">
                  <a:moveTo>
                    <a:pt x="2741" y="1"/>
                  </a:moveTo>
                  <a:lnTo>
                    <a:pt x="779" y="505"/>
                  </a:lnTo>
                  <a:cubicBezTo>
                    <a:pt x="384" y="1193"/>
                    <a:pt x="187" y="2414"/>
                    <a:pt x="116" y="4201"/>
                  </a:cubicBezTo>
                  <a:cubicBezTo>
                    <a:pt x="9" y="6891"/>
                    <a:pt x="1" y="11644"/>
                    <a:pt x="90" y="12332"/>
                  </a:cubicBezTo>
                  <a:cubicBezTo>
                    <a:pt x="90" y="12332"/>
                    <a:pt x="902" y="13140"/>
                    <a:pt x="2060" y="13396"/>
                  </a:cubicBezTo>
                  <a:cubicBezTo>
                    <a:pt x="2205" y="10337"/>
                    <a:pt x="2822" y="7840"/>
                    <a:pt x="3110" y="6155"/>
                  </a:cubicBezTo>
                  <a:cubicBezTo>
                    <a:pt x="3662" y="2936"/>
                    <a:pt x="3404" y="509"/>
                    <a:pt x="2741" y="1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3;p38">
              <a:extLst>
                <a:ext uri="{FF2B5EF4-FFF2-40B4-BE49-F238E27FC236}">
                  <a16:creationId xmlns:a16="http://schemas.microsoft.com/office/drawing/2014/main" id="{8D21FC78-2A15-4ABA-A55A-1A6B279B6FBB}"/>
                </a:ext>
              </a:extLst>
            </p:cNvPr>
            <p:cNvSpPr/>
            <p:nvPr/>
          </p:nvSpPr>
          <p:spPr>
            <a:xfrm>
              <a:off x="5217925" y="863125"/>
              <a:ext cx="88975" cy="49675"/>
            </a:xfrm>
            <a:custGeom>
              <a:avLst/>
              <a:gdLst/>
              <a:ahLst/>
              <a:cxnLst/>
              <a:rect l="l" t="t" r="r" b="b"/>
              <a:pathLst>
                <a:path w="3559" h="1987" extrusionOk="0">
                  <a:moveTo>
                    <a:pt x="3003" y="0"/>
                  </a:moveTo>
                  <a:cubicBezTo>
                    <a:pt x="2944" y="0"/>
                    <a:pt x="2889" y="22"/>
                    <a:pt x="2844" y="79"/>
                  </a:cubicBezTo>
                  <a:cubicBezTo>
                    <a:pt x="2611" y="376"/>
                    <a:pt x="1788" y="1024"/>
                    <a:pt x="519" y="1060"/>
                  </a:cubicBezTo>
                  <a:cubicBezTo>
                    <a:pt x="509" y="1059"/>
                    <a:pt x="499" y="1058"/>
                    <a:pt x="489" y="1058"/>
                  </a:cubicBezTo>
                  <a:cubicBezTo>
                    <a:pt x="263" y="1058"/>
                    <a:pt x="134" y="1503"/>
                    <a:pt x="0" y="1728"/>
                  </a:cubicBezTo>
                  <a:cubicBezTo>
                    <a:pt x="0" y="1728"/>
                    <a:pt x="317" y="1987"/>
                    <a:pt x="1002" y="1987"/>
                  </a:cubicBezTo>
                  <a:cubicBezTo>
                    <a:pt x="1237" y="1987"/>
                    <a:pt x="1517" y="1956"/>
                    <a:pt x="1841" y="1874"/>
                  </a:cubicBezTo>
                  <a:cubicBezTo>
                    <a:pt x="3110" y="1552"/>
                    <a:pt x="3559" y="615"/>
                    <a:pt x="3450" y="266"/>
                  </a:cubicBezTo>
                  <a:cubicBezTo>
                    <a:pt x="3450" y="266"/>
                    <a:pt x="3206" y="0"/>
                    <a:pt x="300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4;p38">
              <a:extLst>
                <a:ext uri="{FF2B5EF4-FFF2-40B4-BE49-F238E27FC236}">
                  <a16:creationId xmlns:a16="http://schemas.microsoft.com/office/drawing/2014/main" id="{ACE14608-7AE6-46E3-BEE8-C7BE6EF5972F}"/>
                </a:ext>
              </a:extLst>
            </p:cNvPr>
            <p:cNvSpPr/>
            <p:nvPr/>
          </p:nvSpPr>
          <p:spPr>
            <a:xfrm>
              <a:off x="4949475" y="968925"/>
              <a:ext cx="115125" cy="127275"/>
            </a:xfrm>
            <a:custGeom>
              <a:avLst/>
              <a:gdLst/>
              <a:ahLst/>
              <a:cxnLst/>
              <a:rect l="l" t="t" r="r" b="b"/>
              <a:pathLst>
                <a:path w="4605" h="5091" extrusionOk="0">
                  <a:moveTo>
                    <a:pt x="2191" y="1"/>
                  </a:moveTo>
                  <a:cubicBezTo>
                    <a:pt x="1624" y="1"/>
                    <a:pt x="519" y="403"/>
                    <a:pt x="64" y="962"/>
                  </a:cubicBezTo>
                  <a:cubicBezTo>
                    <a:pt x="1" y="1040"/>
                    <a:pt x="256" y="1616"/>
                    <a:pt x="543" y="2190"/>
                  </a:cubicBezTo>
                  <a:cubicBezTo>
                    <a:pt x="678" y="2465"/>
                    <a:pt x="1991" y="5090"/>
                    <a:pt x="2394" y="5090"/>
                  </a:cubicBezTo>
                  <a:cubicBezTo>
                    <a:pt x="2394" y="5090"/>
                    <a:pt x="2395" y="5090"/>
                    <a:pt x="2396" y="5090"/>
                  </a:cubicBezTo>
                  <a:cubicBezTo>
                    <a:pt x="2795" y="5080"/>
                    <a:pt x="4370" y="4332"/>
                    <a:pt x="4605" y="3818"/>
                  </a:cubicBezTo>
                  <a:cubicBezTo>
                    <a:pt x="4576" y="3589"/>
                    <a:pt x="2741" y="404"/>
                    <a:pt x="2513" y="98"/>
                  </a:cubicBezTo>
                  <a:cubicBezTo>
                    <a:pt x="2464" y="32"/>
                    <a:pt x="2348" y="1"/>
                    <a:pt x="219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35;p38">
              <a:extLst>
                <a:ext uri="{FF2B5EF4-FFF2-40B4-BE49-F238E27FC236}">
                  <a16:creationId xmlns:a16="http://schemas.microsoft.com/office/drawing/2014/main" id="{F2E7C029-B5DC-4609-9E50-DE62EE5C4B72}"/>
                </a:ext>
              </a:extLst>
            </p:cNvPr>
            <p:cNvSpPr/>
            <p:nvPr/>
          </p:nvSpPr>
          <p:spPr>
            <a:xfrm>
              <a:off x="4958250" y="925500"/>
              <a:ext cx="258350" cy="225925"/>
            </a:xfrm>
            <a:custGeom>
              <a:avLst/>
              <a:gdLst/>
              <a:ahLst/>
              <a:cxnLst/>
              <a:rect l="l" t="t" r="r" b="b"/>
              <a:pathLst>
                <a:path w="10334" h="9037" extrusionOk="0">
                  <a:moveTo>
                    <a:pt x="9467" y="0"/>
                  </a:moveTo>
                  <a:cubicBezTo>
                    <a:pt x="9371" y="0"/>
                    <a:pt x="9271" y="21"/>
                    <a:pt x="9168" y="63"/>
                  </a:cubicBezTo>
                  <a:cubicBezTo>
                    <a:pt x="8620" y="283"/>
                    <a:pt x="8228" y="463"/>
                    <a:pt x="7855" y="1593"/>
                  </a:cubicBezTo>
                  <a:cubicBezTo>
                    <a:pt x="7538" y="2551"/>
                    <a:pt x="7310" y="4076"/>
                    <a:pt x="6885" y="5764"/>
                  </a:cubicBezTo>
                  <a:cubicBezTo>
                    <a:pt x="6737" y="6352"/>
                    <a:pt x="6490" y="7043"/>
                    <a:pt x="5615" y="7043"/>
                  </a:cubicBezTo>
                  <a:cubicBezTo>
                    <a:pt x="5453" y="7043"/>
                    <a:pt x="5269" y="7019"/>
                    <a:pt x="5060" y="6967"/>
                  </a:cubicBezTo>
                  <a:cubicBezTo>
                    <a:pt x="3789" y="6647"/>
                    <a:pt x="3064" y="6262"/>
                    <a:pt x="2736" y="5912"/>
                  </a:cubicBezTo>
                  <a:cubicBezTo>
                    <a:pt x="2433" y="5590"/>
                    <a:pt x="2354" y="5411"/>
                    <a:pt x="2187" y="4967"/>
                  </a:cubicBezTo>
                  <a:cubicBezTo>
                    <a:pt x="1995" y="4463"/>
                    <a:pt x="1743" y="4208"/>
                    <a:pt x="1580" y="3863"/>
                  </a:cubicBezTo>
                  <a:cubicBezTo>
                    <a:pt x="1456" y="3603"/>
                    <a:pt x="1447" y="3533"/>
                    <a:pt x="1363" y="3533"/>
                  </a:cubicBezTo>
                  <a:cubicBezTo>
                    <a:pt x="1336" y="3533"/>
                    <a:pt x="1301" y="3540"/>
                    <a:pt x="1252" y="3550"/>
                  </a:cubicBezTo>
                  <a:cubicBezTo>
                    <a:pt x="1050" y="3593"/>
                    <a:pt x="943" y="3999"/>
                    <a:pt x="1048" y="4351"/>
                  </a:cubicBezTo>
                  <a:cubicBezTo>
                    <a:pt x="1157" y="4718"/>
                    <a:pt x="1348" y="4892"/>
                    <a:pt x="1341" y="4980"/>
                  </a:cubicBezTo>
                  <a:cubicBezTo>
                    <a:pt x="1340" y="4992"/>
                    <a:pt x="1333" y="4997"/>
                    <a:pt x="1322" y="4997"/>
                  </a:cubicBezTo>
                  <a:cubicBezTo>
                    <a:pt x="1244" y="4997"/>
                    <a:pt x="962" y="4757"/>
                    <a:pt x="944" y="4741"/>
                  </a:cubicBezTo>
                  <a:cubicBezTo>
                    <a:pt x="686" y="4516"/>
                    <a:pt x="517" y="4249"/>
                    <a:pt x="288" y="3998"/>
                  </a:cubicBezTo>
                  <a:cubicBezTo>
                    <a:pt x="260" y="3967"/>
                    <a:pt x="231" y="3937"/>
                    <a:pt x="192" y="3927"/>
                  </a:cubicBezTo>
                  <a:cubicBezTo>
                    <a:pt x="181" y="3924"/>
                    <a:pt x="171" y="3923"/>
                    <a:pt x="162" y="3923"/>
                  </a:cubicBezTo>
                  <a:cubicBezTo>
                    <a:pt x="55" y="3923"/>
                    <a:pt x="1" y="4083"/>
                    <a:pt x="1" y="4202"/>
                  </a:cubicBezTo>
                  <a:cubicBezTo>
                    <a:pt x="3" y="5299"/>
                    <a:pt x="535" y="6896"/>
                    <a:pt x="1549" y="7489"/>
                  </a:cubicBezTo>
                  <a:cubicBezTo>
                    <a:pt x="2044" y="7779"/>
                    <a:pt x="2664" y="7976"/>
                    <a:pt x="3192" y="8224"/>
                  </a:cubicBezTo>
                  <a:cubicBezTo>
                    <a:pt x="3626" y="8427"/>
                    <a:pt x="4068" y="8635"/>
                    <a:pt x="4535" y="8751"/>
                  </a:cubicBezTo>
                  <a:cubicBezTo>
                    <a:pt x="5271" y="8934"/>
                    <a:pt x="5890" y="9037"/>
                    <a:pt x="6411" y="9037"/>
                  </a:cubicBezTo>
                  <a:cubicBezTo>
                    <a:pt x="7002" y="9037"/>
                    <a:pt x="7467" y="8905"/>
                    <a:pt x="7833" y="8608"/>
                  </a:cubicBezTo>
                  <a:cubicBezTo>
                    <a:pt x="8391" y="8157"/>
                    <a:pt x="8764" y="7223"/>
                    <a:pt x="8930" y="6697"/>
                  </a:cubicBezTo>
                  <a:cubicBezTo>
                    <a:pt x="9565" y="4684"/>
                    <a:pt x="9899" y="3489"/>
                    <a:pt x="10154" y="1787"/>
                  </a:cubicBezTo>
                  <a:cubicBezTo>
                    <a:pt x="10334" y="579"/>
                    <a:pt x="9970" y="0"/>
                    <a:pt x="946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36;p38">
              <a:extLst>
                <a:ext uri="{FF2B5EF4-FFF2-40B4-BE49-F238E27FC236}">
                  <a16:creationId xmlns:a16="http://schemas.microsoft.com/office/drawing/2014/main" id="{891FE761-E815-4EB4-A287-352538C00ABC}"/>
                </a:ext>
              </a:extLst>
            </p:cNvPr>
            <p:cNvSpPr/>
            <p:nvPr/>
          </p:nvSpPr>
          <p:spPr>
            <a:xfrm>
              <a:off x="5135175" y="920675"/>
              <a:ext cx="92250" cy="129300"/>
            </a:xfrm>
            <a:custGeom>
              <a:avLst/>
              <a:gdLst/>
              <a:ahLst/>
              <a:cxnLst/>
              <a:rect l="l" t="t" r="r" b="b"/>
              <a:pathLst>
                <a:path w="3690" h="5172" extrusionOk="0">
                  <a:moveTo>
                    <a:pt x="2281" y="1"/>
                  </a:moveTo>
                  <a:cubicBezTo>
                    <a:pt x="1549" y="1"/>
                    <a:pt x="1017" y="454"/>
                    <a:pt x="669" y="1645"/>
                  </a:cubicBezTo>
                  <a:cubicBezTo>
                    <a:pt x="275" y="2997"/>
                    <a:pt x="0" y="4106"/>
                    <a:pt x="0" y="4106"/>
                  </a:cubicBezTo>
                  <a:cubicBezTo>
                    <a:pt x="0" y="4106"/>
                    <a:pt x="427" y="4840"/>
                    <a:pt x="1495" y="5098"/>
                  </a:cubicBezTo>
                  <a:cubicBezTo>
                    <a:pt x="1711" y="5151"/>
                    <a:pt x="1899" y="5172"/>
                    <a:pt x="2062" y="5172"/>
                  </a:cubicBezTo>
                  <a:cubicBezTo>
                    <a:pt x="2702" y="5172"/>
                    <a:pt x="2946" y="4848"/>
                    <a:pt x="2946" y="4848"/>
                  </a:cubicBezTo>
                  <a:cubicBezTo>
                    <a:pt x="2946" y="4848"/>
                    <a:pt x="3242" y="3431"/>
                    <a:pt x="3427" y="2467"/>
                  </a:cubicBezTo>
                  <a:cubicBezTo>
                    <a:pt x="3611" y="1502"/>
                    <a:pt x="3690" y="188"/>
                    <a:pt x="2586" y="24"/>
                  </a:cubicBezTo>
                  <a:cubicBezTo>
                    <a:pt x="2481" y="9"/>
                    <a:pt x="2379" y="1"/>
                    <a:pt x="228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Grafico delle risposte di Moduli. Titolo della domanda: HTML + CSS. Numero di risposte: 10 risposte.">
            <a:extLst>
              <a:ext uri="{FF2B5EF4-FFF2-40B4-BE49-F238E27FC236}">
                <a16:creationId xmlns:a16="http://schemas.microsoft.com/office/drawing/2014/main" id="{08221049-6163-4F94-BA6F-DEDDB216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29" y="1298087"/>
            <a:ext cx="3790386" cy="180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fico delle risposte di Moduli. Titolo della domanda: Bootstrap. Numero di risposte: 10 risposte.">
            <a:extLst>
              <a:ext uri="{FF2B5EF4-FFF2-40B4-BE49-F238E27FC236}">
                <a16:creationId xmlns:a16="http://schemas.microsoft.com/office/drawing/2014/main" id="{D8D49D3F-FC97-4D07-A4FF-6D28011D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22" y="1730934"/>
            <a:ext cx="3790386" cy="180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afico delle risposte di Moduli. Titolo della domanda: Java Servlet. Numero di risposte: 10 risposte.">
            <a:extLst>
              <a:ext uri="{FF2B5EF4-FFF2-40B4-BE49-F238E27FC236}">
                <a16:creationId xmlns:a16="http://schemas.microsoft.com/office/drawing/2014/main" id="{3BD1BDC1-55BB-4AC0-8E7A-96F6FC10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69" y="2203403"/>
            <a:ext cx="3790386" cy="180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fico delle risposte di Moduli. Titolo della domanda: MySQL. Numero di risposte: 10 risposte.">
            <a:extLst>
              <a:ext uri="{FF2B5EF4-FFF2-40B4-BE49-F238E27FC236}">
                <a16:creationId xmlns:a16="http://schemas.microsoft.com/office/drawing/2014/main" id="{E6DEA903-4463-4636-BA33-6CC6A939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46" y="2585410"/>
            <a:ext cx="3802655" cy="180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fico delle risposte di Moduli. Titolo della domanda: Javascript . Numero di risposte: 10 risposte.">
            <a:extLst>
              <a:ext uri="{FF2B5EF4-FFF2-40B4-BE49-F238E27FC236}">
                <a16:creationId xmlns:a16="http://schemas.microsoft.com/office/drawing/2014/main" id="{14B7C2EB-84CD-4490-AE3F-1F07D089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26" y="3091880"/>
            <a:ext cx="3790386" cy="180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976;p51">
            <a:extLst>
              <a:ext uri="{FF2B5EF4-FFF2-40B4-BE49-F238E27FC236}">
                <a16:creationId xmlns:a16="http://schemas.microsoft.com/office/drawing/2014/main" id="{65E9FA2C-0A66-4843-902E-690A665E7074}"/>
              </a:ext>
            </a:extLst>
          </p:cNvPr>
          <p:cNvSpPr txBox="1">
            <a:spLocks/>
          </p:cNvSpPr>
          <p:nvPr/>
        </p:nvSpPr>
        <p:spPr>
          <a:xfrm flipH="1">
            <a:off x="6415445" y="860246"/>
            <a:ext cx="741414" cy="79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sz="1400" dirty="0"/>
              <a:t>TSW: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BD:</a:t>
            </a:r>
          </a:p>
          <a:p>
            <a:pPr algn="ctr"/>
            <a:r>
              <a:rPr lang="en-GB" sz="1400" dirty="0"/>
              <a:t> </a:t>
            </a:r>
          </a:p>
          <a:p>
            <a:pPr algn="ctr"/>
            <a:r>
              <a:rPr lang="en-GB" sz="1400" dirty="0"/>
              <a:t>OOP:</a:t>
            </a:r>
          </a:p>
          <a:p>
            <a:pPr algn="ctr"/>
            <a:endParaRPr lang="en-GB" sz="1400" dirty="0"/>
          </a:p>
        </p:txBody>
      </p:sp>
      <p:sp>
        <p:nvSpPr>
          <p:cNvPr id="29" name="Google Shape;1976;p51">
            <a:extLst>
              <a:ext uri="{FF2B5EF4-FFF2-40B4-BE49-F238E27FC236}">
                <a16:creationId xmlns:a16="http://schemas.microsoft.com/office/drawing/2014/main" id="{68C90CB9-63A0-4F8C-8D01-CB712C4EB3B5}"/>
              </a:ext>
            </a:extLst>
          </p:cNvPr>
          <p:cNvSpPr txBox="1">
            <a:spLocks/>
          </p:cNvSpPr>
          <p:nvPr/>
        </p:nvSpPr>
        <p:spPr>
          <a:xfrm flipH="1">
            <a:off x="6335751" y="441790"/>
            <a:ext cx="2330554" cy="39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it-IT" sz="1400" dirty="0"/>
              <a:t>Conoscenza</a:t>
            </a:r>
            <a:r>
              <a:rPr lang="en-GB" sz="1400" dirty="0"/>
              <a:t> media del team</a:t>
            </a:r>
          </a:p>
          <a:p>
            <a:pPr algn="ctr"/>
            <a:endParaRPr lang="en-GB" sz="140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9E4C591-A9EE-4F67-80DB-ABB381596EC1}"/>
              </a:ext>
            </a:extLst>
          </p:cNvPr>
          <p:cNvGrpSpPr/>
          <p:nvPr/>
        </p:nvGrpSpPr>
        <p:grpSpPr>
          <a:xfrm>
            <a:off x="6999234" y="910247"/>
            <a:ext cx="1096098" cy="253987"/>
            <a:chOff x="6999234" y="910247"/>
            <a:chExt cx="1096098" cy="253987"/>
          </a:xfrm>
        </p:grpSpPr>
        <p:sp>
          <p:nvSpPr>
            <p:cNvPr id="30" name="Google Shape;8542;p65">
              <a:extLst>
                <a:ext uri="{FF2B5EF4-FFF2-40B4-BE49-F238E27FC236}">
                  <a16:creationId xmlns:a16="http://schemas.microsoft.com/office/drawing/2014/main" id="{98D869E8-FF1B-4065-81D3-7763D27A078A}"/>
                </a:ext>
              </a:extLst>
            </p:cNvPr>
            <p:cNvSpPr/>
            <p:nvPr/>
          </p:nvSpPr>
          <p:spPr>
            <a:xfrm>
              <a:off x="6999234" y="910247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42;p65">
              <a:extLst>
                <a:ext uri="{FF2B5EF4-FFF2-40B4-BE49-F238E27FC236}">
                  <a16:creationId xmlns:a16="http://schemas.microsoft.com/office/drawing/2014/main" id="{61D9E536-4535-4B06-B1F1-1DE856D651F9}"/>
                </a:ext>
              </a:extLst>
            </p:cNvPr>
            <p:cNvSpPr/>
            <p:nvPr/>
          </p:nvSpPr>
          <p:spPr>
            <a:xfrm>
              <a:off x="7266354" y="910247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42;p65">
              <a:extLst>
                <a:ext uri="{FF2B5EF4-FFF2-40B4-BE49-F238E27FC236}">
                  <a16:creationId xmlns:a16="http://schemas.microsoft.com/office/drawing/2014/main" id="{7F7B468D-7CB9-41C6-A0D0-98E7BAF74169}"/>
                </a:ext>
              </a:extLst>
            </p:cNvPr>
            <p:cNvSpPr/>
            <p:nvPr/>
          </p:nvSpPr>
          <p:spPr>
            <a:xfrm>
              <a:off x="7547283" y="910247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42;p65">
              <a:extLst>
                <a:ext uri="{FF2B5EF4-FFF2-40B4-BE49-F238E27FC236}">
                  <a16:creationId xmlns:a16="http://schemas.microsoft.com/office/drawing/2014/main" id="{23BAF762-3876-486E-A635-5D4F04C4E6B8}"/>
                </a:ext>
              </a:extLst>
            </p:cNvPr>
            <p:cNvSpPr/>
            <p:nvPr/>
          </p:nvSpPr>
          <p:spPr>
            <a:xfrm>
              <a:off x="7828212" y="910247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C27E82D-EF7A-42E4-ADC5-7DC12066C253}"/>
              </a:ext>
            </a:extLst>
          </p:cNvPr>
          <p:cNvGrpSpPr/>
          <p:nvPr/>
        </p:nvGrpSpPr>
        <p:grpSpPr>
          <a:xfrm>
            <a:off x="6999234" y="1327262"/>
            <a:ext cx="1096098" cy="253987"/>
            <a:chOff x="6999234" y="1327262"/>
            <a:chExt cx="1096098" cy="253987"/>
          </a:xfrm>
        </p:grpSpPr>
        <p:sp>
          <p:nvSpPr>
            <p:cNvPr id="34" name="Google Shape;8542;p65">
              <a:extLst>
                <a:ext uri="{FF2B5EF4-FFF2-40B4-BE49-F238E27FC236}">
                  <a16:creationId xmlns:a16="http://schemas.microsoft.com/office/drawing/2014/main" id="{15DB5470-4A54-4FC5-BEF4-F6D38571F9FB}"/>
                </a:ext>
              </a:extLst>
            </p:cNvPr>
            <p:cNvSpPr/>
            <p:nvPr/>
          </p:nvSpPr>
          <p:spPr>
            <a:xfrm>
              <a:off x="6999234" y="1327262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42;p65">
              <a:extLst>
                <a:ext uri="{FF2B5EF4-FFF2-40B4-BE49-F238E27FC236}">
                  <a16:creationId xmlns:a16="http://schemas.microsoft.com/office/drawing/2014/main" id="{4625DAEC-61C3-4114-8334-04DB8C087DDD}"/>
                </a:ext>
              </a:extLst>
            </p:cNvPr>
            <p:cNvSpPr/>
            <p:nvPr/>
          </p:nvSpPr>
          <p:spPr>
            <a:xfrm>
              <a:off x="7266354" y="1327262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42;p65">
              <a:extLst>
                <a:ext uri="{FF2B5EF4-FFF2-40B4-BE49-F238E27FC236}">
                  <a16:creationId xmlns:a16="http://schemas.microsoft.com/office/drawing/2014/main" id="{AD771740-947A-4156-BA2B-E15C6A20031C}"/>
                </a:ext>
              </a:extLst>
            </p:cNvPr>
            <p:cNvSpPr/>
            <p:nvPr/>
          </p:nvSpPr>
          <p:spPr>
            <a:xfrm>
              <a:off x="7547283" y="1327262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2;p65">
              <a:extLst>
                <a:ext uri="{FF2B5EF4-FFF2-40B4-BE49-F238E27FC236}">
                  <a16:creationId xmlns:a16="http://schemas.microsoft.com/office/drawing/2014/main" id="{7CBEE00A-2062-4347-965E-CC4411836C26}"/>
                </a:ext>
              </a:extLst>
            </p:cNvPr>
            <p:cNvSpPr/>
            <p:nvPr/>
          </p:nvSpPr>
          <p:spPr>
            <a:xfrm>
              <a:off x="7828212" y="1327262"/>
              <a:ext cx="267120" cy="253987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99565298-046F-4B85-92B3-C587270C6F5F}"/>
              </a:ext>
            </a:extLst>
          </p:cNvPr>
          <p:cNvGrpSpPr/>
          <p:nvPr/>
        </p:nvGrpSpPr>
        <p:grpSpPr>
          <a:xfrm>
            <a:off x="6999234" y="1741939"/>
            <a:ext cx="976522" cy="261276"/>
            <a:chOff x="6999234" y="1741939"/>
            <a:chExt cx="976522" cy="261276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911BBB7-5988-462C-8A09-CA739559AA33}"/>
                </a:ext>
              </a:extLst>
            </p:cNvPr>
            <p:cNvGrpSpPr/>
            <p:nvPr/>
          </p:nvGrpSpPr>
          <p:grpSpPr>
            <a:xfrm>
              <a:off x="6999234" y="1741939"/>
              <a:ext cx="815169" cy="253987"/>
              <a:chOff x="6999234" y="1752507"/>
              <a:chExt cx="815169" cy="253987"/>
            </a:xfrm>
          </p:grpSpPr>
          <p:sp>
            <p:nvSpPr>
              <p:cNvPr id="38" name="Google Shape;8542;p65">
                <a:extLst>
                  <a:ext uri="{FF2B5EF4-FFF2-40B4-BE49-F238E27FC236}">
                    <a16:creationId xmlns:a16="http://schemas.microsoft.com/office/drawing/2014/main" id="{EB17F523-90CF-4A24-8944-3A871B4E6422}"/>
                  </a:ext>
                </a:extLst>
              </p:cNvPr>
              <p:cNvSpPr/>
              <p:nvPr/>
            </p:nvSpPr>
            <p:spPr>
              <a:xfrm>
                <a:off x="6999234" y="1752507"/>
                <a:ext cx="267120" cy="253987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542;p65">
                <a:extLst>
                  <a:ext uri="{FF2B5EF4-FFF2-40B4-BE49-F238E27FC236}">
                    <a16:creationId xmlns:a16="http://schemas.microsoft.com/office/drawing/2014/main" id="{3ED5113D-B7BD-40BC-AF62-06BC42F8A792}"/>
                  </a:ext>
                </a:extLst>
              </p:cNvPr>
              <p:cNvSpPr/>
              <p:nvPr/>
            </p:nvSpPr>
            <p:spPr>
              <a:xfrm>
                <a:off x="7266354" y="1752507"/>
                <a:ext cx="267120" cy="253987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542;p65">
                <a:extLst>
                  <a:ext uri="{FF2B5EF4-FFF2-40B4-BE49-F238E27FC236}">
                    <a16:creationId xmlns:a16="http://schemas.microsoft.com/office/drawing/2014/main" id="{E0D74205-1A1F-4095-B64E-FE212CC1FAFF}"/>
                  </a:ext>
                </a:extLst>
              </p:cNvPr>
              <p:cNvSpPr/>
              <p:nvPr/>
            </p:nvSpPr>
            <p:spPr>
              <a:xfrm>
                <a:off x="7547283" y="1752507"/>
                <a:ext cx="267120" cy="253987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8546;p65">
              <a:extLst>
                <a:ext uri="{FF2B5EF4-FFF2-40B4-BE49-F238E27FC236}">
                  <a16:creationId xmlns:a16="http://schemas.microsoft.com/office/drawing/2014/main" id="{DE761FED-B5B0-419F-A072-35BDD78E4B93}"/>
                </a:ext>
              </a:extLst>
            </p:cNvPr>
            <p:cNvSpPr/>
            <p:nvPr/>
          </p:nvSpPr>
          <p:spPr>
            <a:xfrm>
              <a:off x="7838363" y="1741939"/>
              <a:ext cx="137393" cy="261276"/>
            </a:xfrm>
            <a:custGeom>
              <a:avLst/>
              <a:gdLst>
                <a:gd name="connsiteX0" fmla="*/ 1 w 1344691"/>
                <a:gd name="connsiteY0" fmla="*/ 488372 h 1278578"/>
                <a:gd name="connsiteX1" fmla="*/ 513629 w 1344691"/>
                <a:gd name="connsiteY1" fmla="*/ 488376 h 1278578"/>
                <a:gd name="connsiteX2" fmla="*/ 672346 w 1344691"/>
                <a:gd name="connsiteY2" fmla="*/ 0 h 1278578"/>
                <a:gd name="connsiteX3" fmla="*/ 831062 w 1344691"/>
                <a:gd name="connsiteY3" fmla="*/ 488376 h 1278578"/>
                <a:gd name="connsiteX4" fmla="*/ 1344690 w 1344691"/>
                <a:gd name="connsiteY4" fmla="*/ 488372 h 1278578"/>
                <a:gd name="connsiteX5" fmla="*/ 929154 w 1344691"/>
                <a:gd name="connsiteY5" fmla="*/ 790201 h 1278578"/>
                <a:gd name="connsiteX6" fmla="*/ 1087877 w 1344691"/>
                <a:gd name="connsiteY6" fmla="*/ 1278575 h 1278578"/>
                <a:gd name="connsiteX7" fmla="*/ 672346 w 1344691"/>
                <a:gd name="connsiteY7" fmla="*/ 976740 h 1278578"/>
                <a:gd name="connsiteX8" fmla="*/ 256814 w 1344691"/>
                <a:gd name="connsiteY8" fmla="*/ 1278575 h 1278578"/>
                <a:gd name="connsiteX9" fmla="*/ 415537 w 1344691"/>
                <a:gd name="connsiteY9" fmla="*/ 790201 h 1278578"/>
                <a:gd name="connsiteX10" fmla="*/ 1 w 1344691"/>
                <a:gd name="connsiteY10" fmla="*/ 488372 h 1278578"/>
                <a:gd name="connsiteX0" fmla="*/ 0 w 1344689"/>
                <a:gd name="connsiteY0" fmla="*/ 488372 h 1278575"/>
                <a:gd name="connsiteX1" fmla="*/ 513628 w 1344689"/>
                <a:gd name="connsiteY1" fmla="*/ 488376 h 1278575"/>
                <a:gd name="connsiteX2" fmla="*/ 672345 w 1344689"/>
                <a:gd name="connsiteY2" fmla="*/ 0 h 1278575"/>
                <a:gd name="connsiteX3" fmla="*/ 681042 w 1344689"/>
                <a:gd name="connsiteY3" fmla="*/ 1002726 h 1278575"/>
                <a:gd name="connsiteX4" fmla="*/ 1344689 w 1344689"/>
                <a:gd name="connsiteY4" fmla="*/ 488372 h 1278575"/>
                <a:gd name="connsiteX5" fmla="*/ 929153 w 1344689"/>
                <a:gd name="connsiteY5" fmla="*/ 790201 h 1278575"/>
                <a:gd name="connsiteX6" fmla="*/ 1087876 w 1344689"/>
                <a:gd name="connsiteY6" fmla="*/ 1278575 h 1278575"/>
                <a:gd name="connsiteX7" fmla="*/ 672345 w 1344689"/>
                <a:gd name="connsiteY7" fmla="*/ 976740 h 1278575"/>
                <a:gd name="connsiteX8" fmla="*/ 256813 w 1344689"/>
                <a:gd name="connsiteY8" fmla="*/ 1278575 h 1278575"/>
                <a:gd name="connsiteX9" fmla="*/ 415536 w 1344689"/>
                <a:gd name="connsiteY9" fmla="*/ 790201 h 1278575"/>
                <a:gd name="connsiteX10" fmla="*/ 0 w 1344689"/>
                <a:gd name="connsiteY10" fmla="*/ 488372 h 1278575"/>
                <a:gd name="connsiteX0" fmla="*/ 0 w 1344689"/>
                <a:gd name="connsiteY0" fmla="*/ 488372 h 1278575"/>
                <a:gd name="connsiteX1" fmla="*/ 513628 w 1344689"/>
                <a:gd name="connsiteY1" fmla="*/ 488376 h 1278575"/>
                <a:gd name="connsiteX2" fmla="*/ 672345 w 1344689"/>
                <a:gd name="connsiteY2" fmla="*/ 0 h 1278575"/>
                <a:gd name="connsiteX3" fmla="*/ 681042 w 1344689"/>
                <a:gd name="connsiteY3" fmla="*/ 1002726 h 1278575"/>
                <a:gd name="connsiteX4" fmla="*/ 1344689 w 1344689"/>
                <a:gd name="connsiteY4" fmla="*/ 488372 h 1278575"/>
                <a:gd name="connsiteX5" fmla="*/ 929153 w 1344689"/>
                <a:gd name="connsiteY5" fmla="*/ 790201 h 1278575"/>
                <a:gd name="connsiteX6" fmla="*/ 702113 w 1344689"/>
                <a:gd name="connsiteY6" fmla="*/ 992825 h 1278575"/>
                <a:gd name="connsiteX7" fmla="*/ 672345 w 1344689"/>
                <a:gd name="connsiteY7" fmla="*/ 976740 h 1278575"/>
                <a:gd name="connsiteX8" fmla="*/ 256813 w 1344689"/>
                <a:gd name="connsiteY8" fmla="*/ 1278575 h 1278575"/>
                <a:gd name="connsiteX9" fmla="*/ 415536 w 1344689"/>
                <a:gd name="connsiteY9" fmla="*/ 790201 h 1278575"/>
                <a:gd name="connsiteX10" fmla="*/ 0 w 1344689"/>
                <a:gd name="connsiteY10" fmla="*/ 488372 h 1278575"/>
                <a:gd name="connsiteX0" fmla="*/ 0 w 929153"/>
                <a:gd name="connsiteY0" fmla="*/ 488372 h 1278575"/>
                <a:gd name="connsiteX1" fmla="*/ 513628 w 929153"/>
                <a:gd name="connsiteY1" fmla="*/ 488376 h 1278575"/>
                <a:gd name="connsiteX2" fmla="*/ 672345 w 929153"/>
                <a:gd name="connsiteY2" fmla="*/ 0 h 1278575"/>
                <a:gd name="connsiteX3" fmla="*/ 681042 w 929153"/>
                <a:gd name="connsiteY3" fmla="*/ 1002726 h 1278575"/>
                <a:gd name="connsiteX4" fmla="*/ 644601 w 929153"/>
                <a:gd name="connsiteY4" fmla="*/ 981291 h 1278575"/>
                <a:gd name="connsiteX5" fmla="*/ 929153 w 929153"/>
                <a:gd name="connsiteY5" fmla="*/ 790201 h 1278575"/>
                <a:gd name="connsiteX6" fmla="*/ 702113 w 929153"/>
                <a:gd name="connsiteY6" fmla="*/ 992825 h 1278575"/>
                <a:gd name="connsiteX7" fmla="*/ 672345 w 929153"/>
                <a:gd name="connsiteY7" fmla="*/ 976740 h 1278575"/>
                <a:gd name="connsiteX8" fmla="*/ 256813 w 929153"/>
                <a:gd name="connsiteY8" fmla="*/ 1278575 h 1278575"/>
                <a:gd name="connsiteX9" fmla="*/ 415536 w 929153"/>
                <a:gd name="connsiteY9" fmla="*/ 790201 h 1278575"/>
                <a:gd name="connsiteX10" fmla="*/ 0 w 929153"/>
                <a:gd name="connsiteY10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702113 w 707697"/>
                <a:gd name="connsiteY6" fmla="*/ 992825 h 1278575"/>
                <a:gd name="connsiteX7" fmla="*/ 672345 w 707697"/>
                <a:gd name="connsiteY7" fmla="*/ 976740 h 1278575"/>
                <a:gd name="connsiteX8" fmla="*/ 256813 w 707697"/>
                <a:gd name="connsiteY8" fmla="*/ 1278575 h 1278575"/>
                <a:gd name="connsiteX9" fmla="*/ 415536 w 707697"/>
                <a:gd name="connsiteY9" fmla="*/ 790201 h 1278575"/>
                <a:gd name="connsiteX10" fmla="*/ 0 w 707697"/>
                <a:gd name="connsiteY10" fmla="*/ 488372 h 1278575"/>
                <a:gd name="connsiteX0" fmla="*/ 0 w 1050964"/>
                <a:gd name="connsiteY0" fmla="*/ 488372 h 1278575"/>
                <a:gd name="connsiteX1" fmla="*/ 513628 w 1050964"/>
                <a:gd name="connsiteY1" fmla="*/ 488376 h 1278575"/>
                <a:gd name="connsiteX2" fmla="*/ 672345 w 1050964"/>
                <a:gd name="connsiteY2" fmla="*/ 0 h 1278575"/>
                <a:gd name="connsiteX3" fmla="*/ 681042 w 1050964"/>
                <a:gd name="connsiteY3" fmla="*/ 1002726 h 1278575"/>
                <a:gd name="connsiteX4" fmla="*/ 644601 w 1050964"/>
                <a:gd name="connsiteY4" fmla="*/ 981291 h 1278575"/>
                <a:gd name="connsiteX5" fmla="*/ 707697 w 1050964"/>
                <a:gd name="connsiteY5" fmla="*/ 968795 h 1278575"/>
                <a:gd name="connsiteX6" fmla="*/ 702113 w 1050964"/>
                <a:gd name="connsiteY6" fmla="*/ 992825 h 1278575"/>
                <a:gd name="connsiteX7" fmla="*/ 1050964 w 1050964"/>
                <a:gd name="connsiteY7" fmla="*/ 690990 h 1278575"/>
                <a:gd name="connsiteX8" fmla="*/ 256813 w 1050964"/>
                <a:gd name="connsiteY8" fmla="*/ 1278575 h 1278575"/>
                <a:gd name="connsiteX9" fmla="*/ 415536 w 1050964"/>
                <a:gd name="connsiteY9" fmla="*/ 790201 h 1278575"/>
                <a:gd name="connsiteX10" fmla="*/ 0 w 1050964"/>
                <a:gd name="connsiteY10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702113 w 707697"/>
                <a:gd name="connsiteY6" fmla="*/ 992825 h 1278575"/>
                <a:gd name="connsiteX7" fmla="*/ 256813 w 707697"/>
                <a:gd name="connsiteY7" fmla="*/ 1278575 h 1278575"/>
                <a:gd name="connsiteX8" fmla="*/ 415536 w 707697"/>
                <a:gd name="connsiteY8" fmla="*/ 790201 h 1278575"/>
                <a:gd name="connsiteX9" fmla="*/ 0 w 707697"/>
                <a:gd name="connsiteY9" fmla="*/ 488372 h 1278575"/>
                <a:gd name="connsiteX0" fmla="*/ 0 w 1430775"/>
                <a:gd name="connsiteY0" fmla="*/ 488372 h 1278575"/>
                <a:gd name="connsiteX1" fmla="*/ 513628 w 1430775"/>
                <a:gd name="connsiteY1" fmla="*/ 488376 h 1278575"/>
                <a:gd name="connsiteX2" fmla="*/ 672345 w 1430775"/>
                <a:gd name="connsiteY2" fmla="*/ 0 h 1278575"/>
                <a:gd name="connsiteX3" fmla="*/ 681042 w 1430775"/>
                <a:gd name="connsiteY3" fmla="*/ 1002726 h 1278575"/>
                <a:gd name="connsiteX4" fmla="*/ 644601 w 1430775"/>
                <a:gd name="connsiteY4" fmla="*/ 981291 h 1278575"/>
                <a:gd name="connsiteX5" fmla="*/ 707697 w 1430775"/>
                <a:gd name="connsiteY5" fmla="*/ 968795 h 1278575"/>
                <a:gd name="connsiteX6" fmla="*/ 1430775 w 1430775"/>
                <a:gd name="connsiteY6" fmla="*/ 621350 h 1278575"/>
                <a:gd name="connsiteX7" fmla="*/ 256813 w 1430775"/>
                <a:gd name="connsiteY7" fmla="*/ 1278575 h 1278575"/>
                <a:gd name="connsiteX8" fmla="*/ 415536 w 1430775"/>
                <a:gd name="connsiteY8" fmla="*/ 790201 h 1278575"/>
                <a:gd name="connsiteX9" fmla="*/ 0 w 1430775"/>
                <a:gd name="connsiteY9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256813 w 707697"/>
                <a:gd name="connsiteY6" fmla="*/ 1278575 h 1278575"/>
                <a:gd name="connsiteX7" fmla="*/ 415536 w 707697"/>
                <a:gd name="connsiteY7" fmla="*/ 790201 h 1278575"/>
                <a:gd name="connsiteX8" fmla="*/ 0 w 707697"/>
                <a:gd name="connsiteY8" fmla="*/ 488372 h 1278575"/>
                <a:gd name="connsiteX0" fmla="*/ 0 w 1609007"/>
                <a:gd name="connsiteY0" fmla="*/ 488372 h 1278575"/>
                <a:gd name="connsiteX1" fmla="*/ 513628 w 1609007"/>
                <a:gd name="connsiteY1" fmla="*/ 488376 h 1278575"/>
                <a:gd name="connsiteX2" fmla="*/ 672345 w 1609007"/>
                <a:gd name="connsiteY2" fmla="*/ 0 h 1278575"/>
                <a:gd name="connsiteX3" fmla="*/ 681042 w 1609007"/>
                <a:gd name="connsiteY3" fmla="*/ 1002726 h 1278575"/>
                <a:gd name="connsiteX4" fmla="*/ 1609007 w 1609007"/>
                <a:gd name="connsiteY4" fmla="*/ 609816 h 1278575"/>
                <a:gd name="connsiteX5" fmla="*/ 707697 w 1609007"/>
                <a:gd name="connsiteY5" fmla="*/ 968795 h 1278575"/>
                <a:gd name="connsiteX6" fmla="*/ 256813 w 1609007"/>
                <a:gd name="connsiteY6" fmla="*/ 1278575 h 1278575"/>
                <a:gd name="connsiteX7" fmla="*/ 415536 w 1609007"/>
                <a:gd name="connsiteY7" fmla="*/ 790201 h 1278575"/>
                <a:gd name="connsiteX8" fmla="*/ 0 w 1609007"/>
                <a:gd name="connsiteY8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707697 w 707697"/>
                <a:gd name="connsiteY4" fmla="*/ 968795 h 1278575"/>
                <a:gd name="connsiteX5" fmla="*/ 256813 w 707697"/>
                <a:gd name="connsiteY5" fmla="*/ 1278575 h 1278575"/>
                <a:gd name="connsiteX6" fmla="*/ 415536 w 707697"/>
                <a:gd name="connsiteY6" fmla="*/ 790201 h 1278575"/>
                <a:gd name="connsiteX7" fmla="*/ 0 w 707697"/>
                <a:gd name="connsiteY7" fmla="*/ 488372 h 1278575"/>
                <a:gd name="connsiteX0" fmla="*/ 0 w 681042"/>
                <a:gd name="connsiteY0" fmla="*/ 488372 h 1278575"/>
                <a:gd name="connsiteX1" fmla="*/ 513628 w 681042"/>
                <a:gd name="connsiteY1" fmla="*/ 488376 h 1278575"/>
                <a:gd name="connsiteX2" fmla="*/ 672345 w 681042"/>
                <a:gd name="connsiteY2" fmla="*/ 0 h 1278575"/>
                <a:gd name="connsiteX3" fmla="*/ 681042 w 681042"/>
                <a:gd name="connsiteY3" fmla="*/ 1002726 h 1278575"/>
                <a:gd name="connsiteX4" fmla="*/ 256813 w 681042"/>
                <a:gd name="connsiteY4" fmla="*/ 1278575 h 1278575"/>
                <a:gd name="connsiteX5" fmla="*/ 415536 w 681042"/>
                <a:gd name="connsiteY5" fmla="*/ 790201 h 1278575"/>
                <a:gd name="connsiteX6" fmla="*/ 0 w 681042"/>
                <a:gd name="connsiteY6" fmla="*/ 488372 h 1278575"/>
                <a:gd name="connsiteX0" fmla="*/ 0 w 672345"/>
                <a:gd name="connsiteY0" fmla="*/ 488372 h 1278575"/>
                <a:gd name="connsiteX1" fmla="*/ 513628 w 672345"/>
                <a:gd name="connsiteY1" fmla="*/ 488376 h 1278575"/>
                <a:gd name="connsiteX2" fmla="*/ 672345 w 672345"/>
                <a:gd name="connsiteY2" fmla="*/ 0 h 1278575"/>
                <a:gd name="connsiteX3" fmla="*/ 652467 w 672345"/>
                <a:gd name="connsiteY3" fmla="*/ 995582 h 1278575"/>
                <a:gd name="connsiteX4" fmla="*/ 256813 w 672345"/>
                <a:gd name="connsiteY4" fmla="*/ 1278575 h 1278575"/>
                <a:gd name="connsiteX5" fmla="*/ 415536 w 672345"/>
                <a:gd name="connsiteY5" fmla="*/ 790201 h 1278575"/>
                <a:gd name="connsiteX6" fmla="*/ 0 w 672345"/>
                <a:gd name="connsiteY6" fmla="*/ 488372 h 1278575"/>
                <a:gd name="connsiteX0" fmla="*/ 0 w 681042"/>
                <a:gd name="connsiteY0" fmla="*/ 488372 h 1278575"/>
                <a:gd name="connsiteX1" fmla="*/ 513628 w 681042"/>
                <a:gd name="connsiteY1" fmla="*/ 488376 h 1278575"/>
                <a:gd name="connsiteX2" fmla="*/ 672345 w 681042"/>
                <a:gd name="connsiteY2" fmla="*/ 0 h 1278575"/>
                <a:gd name="connsiteX3" fmla="*/ 681042 w 681042"/>
                <a:gd name="connsiteY3" fmla="*/ 1017013 h 1278575"/>
                <a:gd name="connsiteX4" fmla="*/ 256813 w 681042"/>
                <a:gd name="connsiteY4" fmla="*/ 1278575 h 1278575"/>
                <a:gd name="connsiteX5" fmla="*/ 415536 w 681042"/>
                <a:gd name="connsiteY5" fmla="*/ 790201 h 1278575"/>
                <a:gd name="connsiteX6" fmla="*/ 0 w 681042"/>
                <a:gd name="connsiteY6" fmla="*/ 488372 h 127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1042" h="1278575">
                  <a:moveTo>
                    <a:pt x="0" y="488372"/>
                  </a:moveTo>
                  <a:lnTo>
                    <a:pt x="513628" y="488376"/>
                  </a:lnTo>
                  <a:lnTo>
                    <a:pt x="672345" y="0"/>
                  </a:lnTo>
                  <a:lnTo>
                    <a:pt x="681042" y="1017013"/>
                  </a:lnTo>
                  <a:lnTo>
                    <a:pt x="256813" y="1278575"/>
                  </a:lnTo>
                  <a:lnTo>
                    <a:pt x="415536" y="790201"/>
                  </a:lnTo>
                  <a:lnTo>
                    <a:pt x="0" y="48837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1823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854192" cy="62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REGISTRO DEGLI STAKEHOLDER</a:t>
            </a:r>
            <a:endParaRPr sz="2400" dirty="0"/>
          </a:p>
        </p:txBody>
      </p:sp>
      <p:grpSp>
        <p:nvGrpSpPr>
          <p:cNvPr id="27" name="Google Shape;908;p63">
            <a:extLst>
              <a:ext uri="{FF2B5EF4-FFF2-40B4-BE49-F238E27FC236}">
                <a16:creationId xmlns:a16="http://schemas.microsoft.com/office/drawing/2014/main" id="{32273C88-62B8-40AE-8344-55942F86CD2E}"/>
              </a:ext>
            </a:extLst>
          </p:cNvPr>
          <p:cNvGrpSpPr/>
          <p:nvPr/>
        </p:nvGrpSpPr>
        <p:grpSpPr>
          <a:xfrm>
            <a:off x="628426" y="1375486"/>
            <a:ext cx="6566700" cy="670500"/>
            <a:chOff x="1431325" y="2473842"/>
            <a:chExt cx="6566700" cy="670500"/>
          </a:xfrm>
        </p:grpSpPr>
        <p:sp>
          <p:nvSpPr>
            <p:cNvPr id="28" name="Google Shape;909;p63">
              <a:extLst>
                <a:ext uri="{FF2B5EF4-FFF2-40B4-BE49-F238E27FC236}">
                  <a16:creationId xmlns:a16="http://schemas.microsoft.com/office/drawing/2014/main" id="{BD52AA4E-1730-48E9-9A8C-AABB45DD51F8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910;p63">
              <a:extLst>
                <a:ext uri="{FF2B5EF4-FFF2-40B4-BE49-F238E27FC236}">
                  <a16:creationId xmlns:a16="http://schemas.microsoft.com/office/drawing/2014/main" id="{6760F00A-F2B3-4864-8AEE-E722C6A9AFA6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Top Manager &amp; Cliente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911;p63">
              <a:extLst>
                <a:ext uri="{FF2B5EF4-FFF2-40B4-BE49-F238E27FC236}">
                  <a16:creationId xmlns:a16="http://schemas.microsoft.com/office/drawing/2014/main" id="{DC8A29C1-E462-430D-ABF2-1FF1F44DC0DD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Professoressa F. Ferrucci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" name="Google Shape;912;p63">
              <a:extLst>
                <a:ext uri="{FF2B5EF4-FFF2-40B4-BE49-F238E27FC236}">
                  <a16:creationId xmlns:a16="http://schemas.microsoft.com/office/drawing/2014/main" id="{37B65F22-879F-4D1B-88E8-4571494FF8FA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13;p63">
              <a:extLst>
                <a:ext uri="{FF2B5EF4-FFF2-40B4-BE49-F238E27FC236}">
                  <a16:creationId xmlns:a16="http://schemas.microsoft.com/office/drawing/2014/main" id="{50E10472-4EBC-4DCB-A45C-1C8FA8259E63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" name="Google Shape;914;p63">
              <a:extLst>
                <a:ext uri="{FF2B5EF4-FFF2-40B4-BE49-F238E27FC236}">
                  <a16:creationId xmlns:a16="http://schemas.microsoft.com/office/drawing/2014/main" id="{D9BCF2A4-7468-468A-8D3F-F5B27DB64576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34" name="Google Shape;916;p63">
            <a:extLst>
              <a:ext uri="{FF2B5EF4-FFF2-40B4-BE49-F238E27FC236}">
                <a16:creationId xmlns:a16="http://schemas.microsoft.com/office/drawing/2014/main" id="{3EE9B880-477D-48A8-968E-1E343F0648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31" y="1375499"/>
            <a:ext cx="670500" cy="670500"/>
          </a:xfrm>
          <a:prstGeom prst="ellipse">
            <a:avLst/>
          </a:prstGeom>
          <a:noFill/>
          <a:ln w="19050">
            <a:solidFill>
              <a:srgbClr val="B3D6FE"/>
            </a:solidFill>
          </a:ln>
        </p:spPr>
      </p:pic>
      <p:grpSp>
        <p:nvGrpSpPr>
          <p:cNvPr id="35" name="Google Shape;908;p63">
            <a:extLst>
              <a:ext uri="{FF2B5EF4-FFF2-40B4-BE49-F238E27FC236}">
                <a16:creationId xmlns:a16="http://schemas.microsoft.com/office/drawing/2014/main" id="{0A70CAE6-1FA6-4E72-B99A-311576DFB24C}"/>
              </a:ext>
            </a:extLst>
          </p:cNvPr>
          <p:cNvGrpSpPr/>
          <p:nvPr/>
        </p:nvGrpSpPr>
        <p:grpSpPr>
          <a:xfrm>
            <a:off x="628426" y="2941255"/>
            <a:ext cx="6566700" cy="670500"/>
            <a:chOff x="1431325" y="2473842"/>
            <a:chExt cx="6566700" cy="670500"/>
          </a:xfrm>
        </p:grpSpPr>
        <p:sp>
          <p:nvSpPr>
            <p:cNvPr id="36" name="Google Shape;909;p63">
              <a:extLst>
                <a:ext uri="{FF2B5EF4-FFF2-40B4-BE49-F238E27FC236}">
                  <a16:creationId xmlns:a16="http://schemas.microsoft.com/office/drawing/2014/main" id="{C4B4CB2B-9C75-47C6-B6C9-B5C95F00F986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10;p63">
              <a:extLst>
                <a:ext uri="{FF2B5EF4-FFF2-40B4-BE49-F238E27FC236}">
                  <a16:creationId xmlns:a16="http://schemas.microsoft.com/office/drawing/2014/main" id="{539E6BF8-D028-4963-AE87-AD7A86B0B6E4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Project Manager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" name="Google Shape;911;p63">
              <a:extLst>
                <a:ext uri="{FF2B5EF4-FFF2-40B4-BE49-F238E27FC236}">
                  <a16:creationId xmlns:a16="http://schemas.microsoft.com/office/drawing/2014/main" id="{27C361A7-51AE-4693-A101-C8FA59E412D1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Attilio Della Greca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" name="Google Shape;912;p63">
              <a:extLst>
                <a:ext uri="{FF2B5EF4-FFF2-40B4-BE49-F238E27FC236}">
                  <a16:creationId xmlns:a16="http://schemas.microsoft.com/office/drawing/2014/main" id="{C4C63EA8-8D94-46CA-BFBD-B732BAB64DE1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13;p63">
              <a:extLst>
                <a:ext uri="{FF2B5EF4-FFF2-40B4-BE49-F238E27FC236}">
                  <a16:creationId xmlns:a16="http://schemas.microsoft.com/office/drawing/2014/main" id="{3248BA4E-0613-4DD8-BCD8-33A01F1AB7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914;p63">
              <a:extLst>
                <a:ext uri="{FF2B5EF4-FFF2-40B4-BE49-F238E27FC236}">
                  <a16:creationId xmlns:a16="http://schemas.microsoft.com/office/drawing/2014/main" id="{F33E323C-74A9-4BE4-86F9-5E495DAD9CFD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" name="Google Shape;908;p63">
            <a:extLst>
              <a:ext uri="{FF2B5EF4-FFF2-40B4-BE49-F238E27FC236}">
                <a16:creationId xmlns:a16="http://schemas.microsoft.com/office/drawing/2014/main" id="{D0741D3D-3EFC-4DDF-8998-74B158F81421}"/>
              </a:ext>
            </a:extLst>
          </p:cNvPr>
          <p:cNvGrpSpPr/>
          <p:nvPr/>
        </p:nvGrpSpPr>
        <p:grpSpPr>
          <a:xfrm>
            <a:off x="628426" y="3765411"/>
            <a:ext cx="6566700" cy="670500"/>
            <a:chOff x="1431325" y="2473842"/>
            <a:chExt cx="6566700" cy="670500"/>
          </a:xfrm>
        </p:grpSpPr>
        <p:sp>
          <p:nvSpPr>
            <p:cNvPr id="52" name="Google Shape;909;p63">
              <a:extLst>
                <a:ext uri="{FF2B5EF4-FFF2-40B4-BE49-F238E27FC236}">
                  <a16:creationId xmlns:a16="http://schemas.microsoft.com/office/drawing/2014/main" id="{E64DA13C-B3F9-48E2-B421-C7A4201DBF73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10;p63">
              <a:extLst>
                <a:ext uri="{FF2B5EF4-FFF2-40B4-BE49-F238E27FC236}">
                  <a16:creationId xmlns:a16="http://schemas.microsoft.com/office/drawing/2014/main" id="{F1867473-B4BB-4CAC-A021-4C451E4C1A03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Project Manager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911;p63">
              <a:extLst>
                <a:ext uri="{FF2B5EF4-FFF2-40B4-BE49-F238E27FC236}">
                  <a16:creationId xmlns:a16="http://schemas.microsoft.com/office/drawing/2014/main" id="{5DB89EF8-CD06-4EBC-8AB7-F853B887279A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Edoardo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Carpentiero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Google Shape;912;p63">
              <a:extLst>
                <a:ext uri="{FF2B5EF4-FFF2-40B4-BE49-F238E27FC236}">
                  <a16:creationId xmlns:a16="http://schemas.microsoft.com/office/drawing/2014/main" id="{1767A7F3-445F-423D-A207-A163F4120D95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13;p63">
              <a:extLst>
                <a:ext uri="{FF2B5EF4-FFF2-40B4-BE49-F238E27FC236}">
                  <a16:creationId xmlns:a16="http://schemas.microsoft.com/office/drawing/2014/main" id="{FCACEF32-6477-4817-A041-205B85F009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914;p63">
              <a:extLst>
                <a:ext uri="{FF2B5EF4-FFF2-40B4-BE49-F238E27FC236}">
                  <a16:creationId xmlns:a16="http://schemas.microsoft.com/office/drawing/2014/main" id="{8C328627-3F49-4D4A-B083-369D1EBA7C8F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9" name="Immagine 58" descr="Immagine che contiene persona, uomo, interni, portatile&#10;&#10;Descrizione generata automaticamente">
            <a:extLst>
              <a:ext uri="{FF2B5EF4-FFF2-40B4-BE49-F238E27FC236}">
                <a16:creationId xmlns:a16="http://schemas.microsoft.com/office/drawing/2014/main" id="{0033D0CF-5DB1-4F68-BF44-EDF3E13E7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6" t="2655" r="14955" b="31728"/>
          <a:stretch/>
        </p:blipFill>
        <p:spPr>
          <a:xfrm>
            <a:off x="631441" y="2941157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60" name="Immagine 59" descr="Immagine che contiene tavolo, tenendo, carta, uomo&#10;&#10;Descrizione generata automaticamente">
            <a:extLst>
              <a:ext uri="{FF2B5EF4-FFF2-40B4-BE49-F238E27FC236}">
                <a16:creationId xmlns:a16="http://schemas.microsoft.com/office/drawing/2014/main" id="{56DD841B-82F1-4673-9517-D46F7FA5D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87" r="46334" b="55132"/>
          <a:stretch/>
        </p:blipFill>
        <p:spPr>
          <a:xfrm>
            <a:off x="615793" y="3765411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grpSp>
        <p:nvGrpSpPr>
          <p:cNvPr id="46" name="Google Shape;1209;p42">
            <a:extLst>
              <a:ext uri="{FF2B5EF4-FFF2-40B4-BE49-F238E27FC236}">
                <a16:creationId xmlns:a16="http://schemas.microsoft.com/office/drawing/2014/main" id="{35FD0796-03F4-4976-938D-76CE5B97A4AF}"/>
              </a:ext>
            </a:extLst>
          </p:cNvPr>
          <p:cNvGrpSpPr/>
          <p:nvPr/>
        </p:nvGrpSpPr>
        <p:grpSpPr>
          <a:xfrm>
            <a:off x="7722211" y="2403293"/>
            <a:ext cx="1028783" cy="2539703"/>
            <a:chOff x="4146785" y="238125"/>
            <a:chExt cx="539516" cy="1331970"/>
          </a:xfrm>
        </p:grpSpPr>
        <p:sp>
          <p:nvSpPr>
            <p:cNvPr id="47" name="Google Shape;1210;p42">
              <a:extLst>
                <a:ext uri="{FF2B5EF4-FFF2-40B4-BE49-F238E27FC236}">
                  <a16:creationId xmlns:a16="http://schemas.microsoft.com/office/drawing/2014/main" id="{DBC2E5CA-71CC-4603-B796-2A2EF5FB68BD}"/>
                </a:ext>
              </a:extLst>
            </p:cNvPr>
            <p:cNvSpPr/>
            <p:nvPr/>
          </p:nvSpPr>
          <p:spPr>
            <a:xfrm>
              <a:off x="4146785" y="1258798"/>
              <a:ext cx="539516" cy="311297"/>
            </a:xfrm>
            <a:custGeom>
              <a:avLst/>
              <a:gdLst/>
              <a:ahLst/>
              <a:cxnLst/>
              <a:rect l="l" t="t" r="r" b="b"/>
              <a:pathLst>
                <a:path w="17099" h="9866" extrusionOk="0">
                  <a:moveTo>
                    <a:pt x="8550" y="0"/>
                  </a:moveTo>
                  <a:cubicBezTo>
                    <a:pt x="6282" y="0"/>
                    <a:pt x="4108" y="520"/>
                    <a:pt x="2505" y="1445"/>
                  </a:cubicBezTo>
                  <a:cubicBezTo>
                    <a:pt x="901" y="2370"/>
                    <a:pt x="1" y="3625"/>
                    <a:pt x="1" y="4933"/>
                  </a:cubicBezTo>
                  <a:cubicBezTo>
                    <a:pt x="1" y="6241"/>
                    <a:pt x="901" y="7497"/>
                    <a:pt x="2505" y="8421"/>
                  </a:cubicBezTo>
                  <a:cubicBezTo>
                    <a:pt x="4108" y="9346"/>
                    <a:pt x="6282" y="9866"/>
                    <a:pt x="8550" y="9866"/>
                  </a:cubicBezTo>
                  <a:cubicBezTo>
                    <a:pt x="10817" y="9866"/>
                    <a:pt x="12992" y="9346"/>
                    <a:pt x="14595" y="8421"/>
                  </a:cubicBezTo>
                  <a:cubicBezTo>
                    <a:pt x="16198" y="7497"/>
                    <a:pt x="17098" y="6241"/>
                    <a:pt x="17098" y="4933"/>
                  </a:cubicBezTo>
                  <a:cubicBezTo>
                    <a:pt x="17098" y="3625"/>
                    <a:pt x="16198" y="2370"/>
                    <a:pt x="14595" y="1445"/>
                  </a:cubicBezTo>
                  <a:cubicBezTo>
                    <a:pt x="12992" y="520"/>
                    <a:pt x="10817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1;p42">
              <a:extLst>
                <a:ext uri="{FF2B5EF4-FFF2-40B4-BE49-F238E27FC236}">
                  <a16:creationId xmlns:a16="http://schemas.microsoft.com/office/drawing/2014/main" id="{431CD47A-8BFA-4205-BB0C-A4382FDC2DD4}"/>
                </a:ext>
              </a:extLst>
            </p:cNvPr>
            <p:cNvSpPr/>
            <p:nvPr/>
          </p:nvSpPr>
          <p:spPr>
            <a:xfrm>
              <a:off x="4342050" y="260725"/>
              <a:ext cx="240850" cy="311300"/>
            </a:xfrm>
            <a:custGeom>
              <a:avLst/>
              <a:gdLst/>
              <a:ahLst/>
              <a:cxnLst/>
              <a:rect l="l" t="t" r="r" b="b"/>
              <a:pathLst>
                <a:path w="9634" h="12452" extrusionOk="0">
                  <a:moveTo>
                    <a:pt x="6560" y="0"/>
                  </a:moveTo>
                  <a:cubicBezTo>
                    <a:pt x="6525" y="0"/>
                    <a:pt x="6505" y="4"/>
                    <a:pt x="6505" y="4"/>
                  </a:cubicBezTo>
                  <a:lnTo>
                    <a:pt x="1894" y="3754"/>
                  </a:lnTo>
                  <a:cubicBezTo>
                    <a:pt x="1915" y="5100"/>
                    <a:pt x="1389" y="5941"/>
                    <a:pt x="695" y="6977"/>
                  </a:cubicBezTo>
                  <a:cubicBezTo>
                    <a:pt x="0" y="8014"/>
                    <a:pt x="21" y="9938"/>
                    <a:pt x="695" y="10840"/>
                  </a:cubicBezTo>
                  <a:cubicBezTo>
                    <a:pt x="1271" y="11615"/>
                    <a:pt x="2958" y="12452"/>
                    <a:pt x="5214" y="12452"/>
                  </a:cubicBezTo>
                  <a:cubicBezTo>
                    <a:pt x="5592" y="12452"/>
                    <a:pt x="5986" y="12428"/>
                    <a:pt x="6394" y="12377"/>
                  </a:cubicBezTo>
                  <a:cubicBezTo>
                    <a:pt x="9233" y="12020"/>
                    <a:pt x="9633" y="10043"/>
                    <a:pt x="9381" y="8865"/>
                  </a:cubicBezTo>
                  <a:cubicBezTo>
                    <a:pt x="9128" y="7687"/>
                    <a:pt x="8434" y="6866"/>
                    <a:pt x="8135" y="5414"/>
                  </a:cubicBezTo>
                  <a:cubicBezTo>
                    <a:pt x="7835" y="3962"/>
                    <a:pt x="8012" y="1588"/>
                    <a:pt x="7529" y="746"/>
                  </a:cubicBezTo>
                  <a:cubicBezTo>
                    <a:pt x="7139" y="65"/>
                    <a:pt x="6710" y="0"/>
                    <a:pt x="6560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2;p42">
              <a:extLst>
                <a:ext uri="{FF2B5EF4-FFF2-40B4-BE49-F238E27FC236}">
                  <a16:creationId xmlns:a16="http://schemas.microsoft.com/office/drawing/2014/main" id="{58E7E557-34F4-475F-89AE-18A7FA099DD9}"/>
                </a:ext>
              </a:extLst>
            </p:cNvPr>
            <p:cNvSpPr/>
            <p:nvPr/>
          </p:nvSpPr>
          <p:spPr>
            <a:xfrm>
              <a:off x="4354125" y="238125"/>
              <a:ext cx="74400" cy="129075"/>
            </a:xfrm>
            <a:custGeom>
              <a:avLst/>
              <a:gdLst/>
              <a:ahLst/>
              <a:cxnLst/>
              <a:rect l="l" t="t" r="r" b="b"/>
              <a:pathLst>
                <a:path w="2976" h="5163" extrusionOk="0">
                  <a:moveTo>
                    <a:pt x="2111" y="0"/>
                  </a:moveTo>
                  <a:cubicBezTo>
                    <a:pt x="1736" y="0"/>
                    <a:pt x="1268" y="150"/>
                    <a:pt x="766" y="665"/>
                  </a:cubicBezTo>
                  <a:cubicBezTo>
                    <a:pt x="0" y="1452"/>
                    <a:pt x="39" y="2973"/>
                    <a:pt x="212" y="3640"/>
                  </a:cubicBezTo>
                  <a:cubicBezTo>
                    <a:pt x="386" y="4308"/>
                    <a:pt x="1010" y="5112"/>
                    <a:pt x="1542" y="5162"/>
                  </a:cubicBezTo>
                  <a:cubicBezTo>
                    <a:pt x="1544" y="5162"/>
                    <a:pt x="1547" y="5163"/>
                    <a:pt x="1550" y="5163"/>
                  </a:cubicBezTo>
                  <a:cubicBezTo>
                    <a:pt x="2083" y="5163"/>
                    <a:pt x="2975" y="291"/>
                    <a:pt x="2975" y="291"/>
                  </a:cubicBezTo>
                  <a:cubicBezTo>
                    <a:pt x="2975" y="291"/>
                    <a:pt x="2634" y="0"/>
                    <a:pt x="2111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3;p42">
              <a:extLst>
                <a:ext uri="{FF2B5EF4-FFF2-40B4-BE49-F238E27FC236}">
                  <a16:creationId xmlns:a16="http://schemas.microsoft.com/office/drawing/2014/main" id="{217EF03C-F337-4896-8AF1-4FC501987EC0}"/>
                </a:ext>
              </a:extLst>
            </p:cNvPr>
            <p:cNvSpPr/>
            <p:nvPr/>
          </p:nvSpPr>
          <p:spPr>
            <a:xfrm>
              <a:off x="4196575" y="428825"/>
              <a:ext cx="225375" cy="403350"/>
            </a:xfrm>
            <a:custGeom>
              <a:avLst/>
              <a:gdLst/>
              <a:ahLst/>
              <a:cxnLst/>
              <a:rect l="l" t="t" r="r" b="b"/>
              <a:pathLst>
                <a:path w="9015" h="16134" extrusionOk="0">
                  <a:moveTo>
                    <a:pt x="8285" y="1"/>
                  </a:moveTo>
                  <a:cubicBezTo>
                    <a:pt x="8154" y="1"/>
                    <a:pt x="8008" y="40"/>
                    <a:pt x="7852" y="107"/>
                  </a:cubicBezTo>
                  <a:cubicBezTo>
                    <a:pt x="7299" y="343"/>
                    <a:pt x="6832" y="792"/>
                    <a:pt x="6885" y="1866"/>
                  </a:cubicBezTo>
                  <a:cubicBezTo>
                    <a:pt x="6929" y="2761"/>
                    <a:pt x="6837" y="5139"/>
                    <a:pt x="6515" y="6994"/>
                  </a:cubicBezTo>
                  <a:cubicBezTo>
                    <a:pt x="6366" y="7854"/>
                    <a:pt x="5982" y="8788"/>
                    <a:pt x="5495" y="9825"/>
                  </a:cubicBezTo>
                  <a:cubicBezTo>
                    <a:pt x="4934" y="11022"/>
                    <a:pt x="4022" y="12161"/>
                    <a:pt x="3606" y="12332"/>
                  </a:cubicBezTo>
                  <a:cubicBezTo>
                    <a:pt x="3190" y="12503"/>
                    <a:pt x="2880" y="12555"/>
                    <a:pt x="2400" y="12611"/>
                  </a:cubicBezTo>
                  <a:cubicBezTo>
                    <a:pt x="1855" y="12674"/>
                    <a:pt x="1554" y="12881"/>
                    <a:pt x="1172" y="12957"/>
                  </a:cubicBezTo>
                  <a:cubicBezTo>
                    <a:pt x="792" y="13032"/>
                    <a:pt x="715" y="12925"/>
                    <a:pt x="706" y="13136"/>
                  </a:cubicBezTo>
                  <a:cubicBezTo>
                    <a:pt x="699" y="13338"/>
                    <a:pt x="1048" y="13539"/>
                    <a:pt x="1407" y="13539"/>
                  </a:cubicBezTo>
                  <a:cubicBezTo>
                    <a:pt x="1420" y="13539"/>
                    <a:pt x="1432" y="13539"/>
                    <a:pt x="1445" y="13538"/>
                  </a:cubicBezTo>
                  <a:cubicBezTo>
                    <a:pt x="1800" y="13524"/>
                    <a:pt x="2014" y="13401"/>
                    <a:pt x="2113" y="13401"/>
                  </a:cubicBezTo>
                  <a:cubicBezTo>
                    <a:pt x="2123" y="13401"/>
                    <a:pt x="2132" y="13402"/>
                    <a:pt x="2140" y="13405"/>
                  </a:cubicBezTo>
                  <a:cubicBezTo>
                    <a:pt x="2224" y="13434"/>
                    <a:pt x="1981" y="13644"/>
                    <a:pt x="1592" y="13866"/>
                  </a:cubicBezTo>
                  <a:cubicBezTo>
                    <a:pt x="1056" y="14170"/>
                    <a:pt x="630" y="14186"/>
                    <a:pt x="332" y="14300"/>
                  </a:cubicBezTo>
                  <a:cubicBezTo>
                    <a:pt x="0" y="14426"/>
                    <a:pt x="124" y="14681"/>
                    <a:pt x="270" y="14728"/>
                  </a:cubicBezTo>
                  <a:cubicBezTo>
                    <a:pt x="357" y="14756"/>
                    <a:pt x="472" y="14788"/>
                    <a:pt x="655" y="14788"/>
                  </a:cubicBezTo>
                  <a:cubicBezTo>
                    <a:pt x="780" y="14788"/>
                    <a:pt x="938" y="14773"/>
                    <a:pt x="1140" y="14731"/>
                  </a:cubicBezTo>
                  <a:cubicBezTo>
                    <a:pt x="1637" y="14627"/>
                    <a:pt x="2187" y="14397"/>
                    <a:pt x="2187" y="14397"/>
                  </a:cubicBezTo>
                  <a:lnTo>
                    <a:pt x="2187" y="14397"/>
                  </a:lnTo>
                  <a:cubicBezTo>
                    <a:pt x="2187" y="14397"/>
                    <a:pt x="1901" y="14644"/>
                    <a:pt x="1451" y="14859"/>
                  </a:cubicBezTo>
                  <a:cubicBezTo>
                    <a:pt x="956" y="15096"/>
                    <a:pt x="726" y="15133"/>
                    <a:pt x="476" y="15269"/>
                  </a:cubicBezTo>
                  <a:cubicBezTo>
                    <a:pt x="242" y="15395"/>
                    <a:pt x="511" y="15704"/>
                    <a:pt x="805" y="15704"/>
                  </a:cubicBezTo>
                  <a:cubicBezTo>
                    <a:pt x="825" y="15704"/>
                    <a:pt x="845" y="15703"/>
                    <a:pt x="865" y="15700"/>
                  </a:cubicBezTo>
                  <a:cubicBezTo>
                    <a:pt x="1119" y="15662"/>
                    <a:pt x="1469" y="15563"/>
                    <a:pt x="1806" y="15408"/>
                  </a:cubicBezTo>
                  <a:cubicBezTo>
                    <a:pt x="2142" y="15253"/>
                    <a:pt x="2678" y="14946"/>
                    <a:pt x="2678" y="14946"/>
                  </a:cubicBezTo>
                  <a:lnTo>
                    <a:pt x="2678" y="14946"/>
                  </a:lnTo>
                  <a:cubicBezTo>
                    <a:pt x="2248" y="15374"/>
                    <a:pt x="1812" y="15544"/>
                    <a:pt x="1561" y="15671"/>
                  </a:cubicBezTo>
                  <a:cubicBezTo>
                    <a:pt x="1310" y="15800"/>
                    <a:pt x="1239" y="15944"/>
                    <a:pt x="1358" y="16066"/>
                  </a:cubicBezTo>
                  <a:cubicBezTo>
                    <a:pt x="1398" y="16108"/>
                    <a:pt x="1464" y="16134"/>
                    <a:pt x="1571" y="16134"/>
                  </a:cubicBezTo>
                  <a:cubicBezTo>
                    <a:pt x="1716" y="16134"/>
                    <a:pt x="1936" y="16086"/>
                    <a:pt x="2267" y="15964"/>
                  </a:cubicBezTo>
                  <a:cubicBezTo>
                    <a:pt x="2841" y="15750"/>
                    <a:pt x="3511" y="15207"/>
                    <a:pt x="3973" y="14639"/>
                  </a:cubicBezTo>
                  <a:cubicBezTo>
                    <a:pt x="4437" y="14071"/>
                    <a:pt x="4574" y="13806"/>
                    <a:pt x="4848" y="13540"/>
                  </a:cubicBezTo>
                  <a:cubicBezTo>
                    <a:pt x="5853" y="12568"/>
                    <a:pt x="6667" y="11655"/>
                    <a:pt x="7340" y="10428"/>
                  </a:cubicBezTo>
                  <a:cubicBezTo>
                    <a:pt x="8074" y="9088"/>
                    <a:pt x="8274" y="8463"/>
                    <a:pt x="8512" y="7515"/>
                  </a:cubicBezTo>
                  <a:cubicBezTo>
                    <a:pt x="9000" y="5557"/>
                    <a:pt x="9014" y="2995"/>
                    <a:pt x="8994" y="1516"/>
                  </a:cubicBezTo>
                  <a:cubicBezTo>
                    <a:pt x="8979" y="391"/>
                    <a:pt x="8702" y="1"/>
                    <a:pt x="828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4;p42">
              <a:extLst>
                <a:ext uri="{FF2B5EF4-FFF2-40B4-BE49-F238E27FC236}">
                  <a16:creationId xmlns:a16="http://schemas.microsoft.com/office/drawing/2014/main" id="{0A009B55-1070-4E9A-A6CD-C6D98D4038D8}"/>
                </a:ext>
              </a:extLst>
            </p:cNvPr>
            <p:cNvSpPr/>
            <p:nvPr/>
          </p:nvSpPr>
          <p:spPr>
            <a:xfrm>
              <a:off x="4292500" y="1307025"/>
              <a:ext cx="143575" cy="99875"/>
            </a:xfrm>
            <a:custGeom>
              <a:avLst/>
              <a:gdLst/>
              <a:ahLst/>
              <a:cxnLst/>
              <a:rect l="l" t="t" r="r" b="b"/>
              <a:pathLst>
                <a:path w="5743" h="3995" extrusionOk="0">
                  <a:moveTo>
                    <a:pt x="5448" y="0"/>
                  </a:moveTo>
                  <a:lnTo>
                    <a:pt x="3805" y="13"/>
                  </a:lnTo>
                  <a:cubicBezTo>
                    <a:pt x="3423" y="812"/>
                    <a:pt x="2613" y="1334"/>
                    <a:pt x="1404" y="2195"/>
                  </a:cubicBezTo>
                  <a:cubicBezTo>
                    <a:pt x="195" y="3056"/>
                    <a:pt x="0" y="3317"/>
                    <a:pt x="140" y="3550"/>
                  </a:cubicBezTo>
                  <a:cubicBezTo>
                    <a:pt x="278" y="3783"/>
                    <a:pt x="928" y="3919"/>
                    <a:pt x="1505" y="3986"/>
                  </a:cubicBezTo>
                  <a:cubicBezTo>
                    <a:pt x="1557" y="3992"/>
                    <a:pt x="1611" y="3995"/>
                    <a:pt x="1667" y="3995"/>
                  </a:cubicBezTo>
                  <a:cubicBezTo>
                    <a:pt x="2237" y="3995"/>
                    <a:pt x="3005" y="3698"/>
                    <a:pt x="3311" y="3309"/>
                  </a:cubicBezTo>
                  <a:cubicBezTo>
                    <a:pt x="3545" y="3012"/>
                    <a:pt x="4184" y="2572"/>
                    <a:pt x="4597" y="2518"/>
                  </a:cubicBezTo>
                  <a:cubicBezTo>
                    <a:pt x="5012" y="2463"/>
                    <a:pt x="5626" y="2092"/>
                    <a:pt x="5685" y="1830"/>
                  </a:cubicBezTo>
                  <a:cubicBezTo>
                    <a:pt x="5742" y="1570"/>
                    <a:pt x="5668" y="1038"/>
                    <a:pt x="5581" y="716"/>
                  </a:cubicBezTo>
                  <a:cubicBezTo>
                    <a:pt x="5494" y="394"/>
                    <a:pt x="5448" y="0"/>
                    <a:pt x="544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5;p42">
              <a:extLst>
                <a:ext uri="{FF2B5EF4-FFF2-40B4-BE49-F238E27FC236}">
                  <a16:creationId xmlns:a16="http://schemas.microsoft.com/office/drawing/2014/main" id="{78F53407-F3F0-4F10-BA7C-E0486BD648D1}"/>
                </a:ext>
              </a:extLst>
            </p:cNvPr>
            <p:cNvSpPr/>
            <p:nvPr/>
          </p:nvSpPr>
          <p:spPr>
            <a:xfrm>
              <a:off x="4476000" y="1363275"/>
              <a:ext cx="64750" cy="142625"/>
            </a:xfrm>
            <a:custGeom>
              <a:avLst/>
              <a:gdLst/>
              <a:ahLst/>
              <a:cxnLst/>
              <a:rect l="l" t="t" r="r" b="b"/>
              <a:pathLst>
                <a:path w="2590" h="5705" extrusionOk="0">
                  <a:moveTo>
                    <a:pt x="2113" y="0"/>
                  </a:moveTo>
                  <a:lnTo>
                    <a:pt x="593" y="1"/>
                  </a:lnTo>
                  <a:cubicBezTo>
                    <a:pt x="593" y="1"/>
                    <a:pt x="404" y="367"/>
                    <a:pt x="270" y="903"/>
                  </a:cubicBezTo>
                  <a:cubicBezTo>
                    <a:pt x="136" y="1439"/>
                    <a:pt x="406" y="2049"/>
                    <a:pt x="203" y="2847"/>
                  </a:cubicBezTo>
                  <a:cubicBezTo>
                    <a:pt x="0" y="3645"/>
                    <a:pt x="69" y="4316"/>
                    <a:pt x="358" y="5110"/>
                  </a:cubicBezTo>
                  <a:cubicBezTo>
                    <a:pt x="514" y="5533"/>
                    <a:pt x="845" y="5704"/>
                    <a:pt x="1172" y="5704"/>
                  </a:cubicBezTo>
                  <a:cubicBezTo>
                    <a:pt x="1459" y="5704"/>
                    <a:pt x="1742" y="5573"/>
                    <a:pt x="1899" y="5364"/>
                  </a:cubicBezTo>
                  <a:cubicBezTo>
                    <a:pt x="2232" y="4918"/>
                    <a:pt x="2590" y="3959"/>
                    <a:pt x="2505" y="3260"/>
                  </a:cubicBezTo>
                  <a:cubicBezTo>
                    <a:pt x="2421" y="2560"/>
                    <a:pt x="2344" y="2219"/>
                    <a:pt x="2411" y="1364"/>
                  </a:cubicBezTo>
                  <a:cubicBezTo>
                    <a:pt x="2478" y="508"/>
                    <a:pt x="2237" y="325"/>
                    <a:pt x="211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6;p42">
              <a:extLst>
                <a:ext uri="{FF2B5EF4-FFF2-40B4-BE49-F238E27FC236}">
                  <a16:creationId xmlns:a16="http://schemas.microsoft.com/office/drawing/2014/main" id="{B5841904-EC78-4DB9-8A82-AFB2F98746C2}"/>
                </a:ext>
              </a:extLst>
            </p:cNvPr>
            <p:cNvSpPr/>
            <p:nvPr/>
          </p:nvSpPr>
          <p:spPr>
            <a:xfrm>
              <a:off x="4335750" y="759125"/>
              <a:ext cx="235125" cy="609675"/>
            </a:xfrm>
            <a:custGeom>
              <a:avLst/>
              <a:gdLst/>
              <a:ahLst/>
              <a:cxnLst/>
              <a:rect l="l" t="t" r="r" b="b"/>
              <a:pathLst>
                <a:path w="9405" h="24387" extrusionOk="0">
                  <a:moveTo>
                    <a:pt x="740" y="1"/>
                  </a:moveTo>
                  <a:cubicBezTo>
                    <a:pt x="0" y="2196"/>
                    <a:pt x="405" y="11640"/>
                    <a:pt x="576" y="12549"/>
                  </a:cubicBezTo>
                  <a:cubicBezTo>
                    <a:pt x="762" y="13535"/>
                    <a:pt x="2074" y="21929"/>
                    <a:pt x="2074" y="21929"/>
                  </a:cubicBezTo>
                  <a:cubicBezTo>
                    <a:pt x="2371" y="22109"/>
                    <a:pt x="2651" y="22170"/>
                    <a:pt x="2891" y="22170"/>
                  </a:cubicBezTo>
                  <a:cubicBezTo>
                    <a:pt x="3385" y="22170"/>
                    <a:pt x="3718" y="21915"/>
                    <a:pt x="3718" y="21915"/>
                  </a:cubicBezTo>
                  <a:cubicBezTo>
                    <a:pt x="3718" y="21915"/>
                    <a:pt x="3975" y="15798"/>
                    <a:pt x="3975" y="14494"/>
                  </a:cubicBezTo>
                  <a:cubicBezTo>
                    <a:pt x="3975" y="13546"/>
                    <a:pt x="3431" y="12368"/>
                    <a:pt x="3431" y="12368"/>
                  </a:cubicBezTo>
                  <a:lnTo>
                    <a:pt x="4162" y="4178"/>
                  </a:lnTo>
                  <a:lnTo>
                    <a:pt x="4404" y="4110"/>
                  </a:lnTo>
                  <a:cubicBezTo>
                    <a:pt x="4404" y="4110"/>
                    <a:pt x="4865" y="11220"/>
                    <a:pt x="5139" y="12775"/>
                  </a:cubicBezTo>
                  <a:cubicBezTo>
                    <a:pt x="5359" y="14022"/>
                    <a:pt x="5444" y="15579"/>
                    <a:pt x="5697" y="17712"/>
                  </a:cubicBezTo>
                  <a:cubicBezTo>
                    <a:pt x="5938" y="19754"/>
                    <a:pt x="6203" y="24166"/>
                    <a:pt x="6203" y="24166"/>
                  </a:cubicBezTo>
                  <a:cubicBezTo>
                    <a:pt x="6487" y="24331"/>
                    <a:pt x="6751" y="24386"/>
                    <a:pt x="6976" y="24386"/>
                  </a:cubicBezTo>
                  <a:cubicBezTo>
                    <a:pt x="7426" y="24386"/>
                    <a:pt x="7723" y="24166"/>
                    <a:pt x="7723" y="24166"/>
                  </a:cubicBezTo>
                  <a:cubicBezTo>
                    <a:pt x="7723" y="24166"/>
                    <a:pt x="8764" y="19066"/>
                    <a:pt x="8795" y="17285"/>
                  </a:cubicBezTo>
                  <a:cubicBezTo>
                    <a:pt x="8826" y="15609"/>
                    <a:pt x="8196" y="13433"/>
                    <a:pt x="8196" y="13433"/>
                  </a:cubicBezTo>
                  <a:cubicBezTo>
                    <a:pt x="8196" y="13433"/>
                    <a:pt x="8379" y="11033"/>
                    <a:pt x="8504" y="8971"/>
                  </a:cubicBezTo>
                  <a:cubicBezTo>
                    <a:pt x="8629" y="6908"/>
                    <a:pt x="9405" y="2929"/>
                    <a:pt x="8819" y="417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7;p42">
              <a:extLst>
                <a:ext uri="{FF2B5EF4-FFF2-40B4-BE49-F238E27FC236}">
                  <a16:creationId xmlns:a16="http://schemas.microsoft.com/office/drawing/2014/main" id="{FAFE631C-31FB-4C18-9006-96A6DDF82823}"/>
                </a:ext>
              </a:extLst>
            </p:cNvPr>
            <p:cNvSpPr/>
            <p:nvPr/>
          </p:nvSpPr>
          <p:spPr>
            <a:xfrm>
              <a:off x="4382350" y="378625"/>
              <a:ext cx="145700" cy="153150"/>
            </a:xfrm>
            <a:custGeom>
              <a:avLst/>
              <a:gdLst/>
              <a:ahLst/>
              <a:cxnLst/>
              <a:rect l="l" t="t" r="r" b="b"/>
              <a:pathLst>
                <a:path w="5828" h="6126" extrusionOk="0">
                  <a:moveTo>
                    <a:pt x="4490" y="1"/>
                  </a:moveTo>
                  <a:cubicBezTo>
                    <a:pt x="4490" y="1"/>
                    <a:pt x="2957" y="532"/>
                    <a:pt x="1900" y="872"/>
                  </a:cubicBezTo>
                  <a:lnTo>
                    <a:pt x="1834" y="2018"/>
                  </a:lnTo>
                  <a:cubicBezTo>
                    <a:pt x="1819" y="2020"/>
                    <a:pt x="1798" y="2021"/>
                    <a:pt x="1773" y="2021"/>
                  </a:cubicBezTo>
                  <a:cubicBezTo>
                    <a:pt x="1695" y="2021"/>
                    <a:pt x="1576" y="2014"/>
                    <a:pt x="1454" y="2014"/>
                  </a:cubicBezTo>
                  <a:cubicBezTo>
                    <a:pt x="1354" y="2014"/>
                    <a:pt x="1251" y="2019"/>
                    <a:pt x="1167" y="2036"/>
                  </a:cubicBezTo>
                  <a:cubicBezTo>
                    <a:pt x="843" y="2337"/>
                    <a:pt x="0" y="3198"/>
                    <a:pt x="158" y="4304"/>
                  </a:cubicBezTo>
                  <a:cubicBezTo>
                    <a:pt x="304" y="5323"/>
                    <a:pt x="2067" y="6125"/>
                    <a:pt x="3073" y="6125"/>
                  </a:cubicBezTo>
                  <a:cubicBezTo>
                    <a:pt x="3251" y="6125"/>
                    <a:pt x="3406" y="6100"/>
                    <a:pt x="3523" y="6046"/>
                  </a:cubicBezTo>
                  <a:cubicBezTo>
                    <a:pt x="4303" y="5689"/>
                    <a:pt x="5828" y="3288"/>
                    <a:pt x="5578" y="3082"/>
                  </a:cubicBezTo>
                  <a:cubicBezTo>
                    <a:pt x="5330" y="2877"/>
                    <a:pt x="4444" y="2710"/>
                    <a:pt x="4402" y="2538"/>
                  </a:cubicBezTo>
                  <a:cubicBezTo>
                    <a:pt x="4359" y="2364"/>
                    <a:pt x="4490" y="1"/>
                    <a:pt x="449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8;p42">
              <a:extLst>
                <a:ext uri="{FF2B5EF4-FFF2-40B4-BE49-F238E27FC236}">
                  <a16:creationId xmlns:a16="http://schemas.microsoft.com/office/drawing/2014/main" id="{33A31A8B-033B-4F58-BCEC-C2CBB51EA279}"/>
                </a:ext>
              </a:extLst>
            </p:cNvPr>
            <p:cNvSpPr/>
            <p:nvPr/>
          </p:nvSpPr>
          <p:spPr>
            <a:xfrm>
              <a:off x="4428500" y="378625"/>
              <a:ext cx="66100" cy="56550"/>
            </a:xfrm>
            <a:custGeom>
              <a:avLst/>
              <a:gdLst/>
              <a:ahLst/>
              <a:cxnLst/>
              <a:rect l="l" t="t" r="r" b="b"/>
              <a:pathLst>
                <a:path w="2644" h="2262" extrusionOk="0">
                  <a:moveTo>
                    <a:pt x="2644" y="1"/>
                  </a:moveTo>
                  <a:lnTo>
                    <a:pt x="806" y="625"/>
                  </a:lnTo>
                  <a:lnTo>
                    <a:pt x="54" y="872"/>
                  </a:lnTo>
                  <a:lnTo>
                    <a:pt x="0" y="1799"/>
                  </a:lnTo>
                  <a:cubicBezTo>
                    <a:pt x="47" y="2158"/>
                    <a:pt x="408" y="2261"/>
                    <a:pt x="732" y="2261"/>
                  </a:cubicBezTo>
                  <a:cubicBezTo>
                    <a:pt x="929" y="2261"/>
                    <a:pt x="1111" y="2223"/>
                    <a:pt x="1200" y="2181"/>
                  </a:cubicBezTo>
                  <a:cubicBezTo>
                    <a:pt x="2535" y="1551"/>
                    <a:pt x="2610" y="742"/>
                    <a:pt x="2610" y="742"/>
                  </a:cubicBezTo>
                  <a:cubicBezTo>
                    <a:pt x="2623" y="429"/>
                    <a:pt x="2644" y="1"/>
                    <a:pt x="264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19;p42">
              <a:extLst>
                <a:ext uri="{FF2B5EF4-FFF2-40B4-BE49-F238E27FC236}">
                  <a16:creationId xmlns:a16="http://schemas.microsoft.com/office/drawing/2014/main" id="{D83835FF-4D1D-4069-84D8-DC27CE07CCFB}"/>
                </a:ext>
              </a:extLst>
            </p:cNvPr>
            <p:cNvSpPr/>
            <p:nvPr/>
          </p:nvSpPr>
          <p:spPr>
            <a:xfrm>
              <a:off x="4377125" y="241125"/>
              <a:ext cx="152750" cy="182650"/>
            </a:xfrm>
            <a:custGeom>
              <a:avLst/>
              <a:gdLst/>
              <a:ahLst/>
              <a:cxnLst/>
              <a:rect l="l" t="t" r="r" b="b"/>
              <a:pathLst>
                <a:path w="6110" h="7306" extrusionOk="0">
                  <a:moveTo>
                    <a:pt x="3003" y="0"/>
                  </a:moveTo>
                  <a:cubicBezTo>
                    <a:pt x="1526" y="0"/>
                    <a:pt x="501" y="1122"/>
                    <a:pt x="275" y="2586"/>
                  </a:cubicBezTo>
                  <a:cubicBezTo>
                    <a:pt x="148" y="3337"/>
                    <a:pt x="0" y="4703"/>
                    <a:pt x="622" y="6164"/>
                  </a:cubicBezTo>
                  <a:cubicBezTo>
                    <a:pt x="894" y="6806"/>
                    <a:pt x="1338" y="7215"/>
                    <a:pt x="1753" y="7283"/>
                  </a:cubicBezTo>
                  <a:cubicBezTo>
                    <a:pt x="1842" y="7298"/>
                    <a:pt x="1935" y="7305"/>
                    <a:pt x="2032" y="7305"/>
                  </a:cubicBezTo>
                  <a:cubicBezTo>
                    <a:pt x="2883" y="7305"/>
                    <a:pt x="3962" y="6746"/>
                    <a:pt x="4459" y="6164"/>
                  </a:cubicBezTo>
                  <a:cubicBezTo>
                    <a:pt x="4558" y="6049"/>
                    <a:pt x="4699" y="5501"/>
                    <a:pt x="4699" y="5501"/>
                  </a:cubicBezTo>
                  <a:cubicBezTo>
                    <a:pt x="5446" y="4990"/>
                    <a:pt x="5962" y="4161"/>
                    <a:pt x="6016" y="3188"/>
                  </a:cubicBezTo>
                  <a:cubicBezTo>
                    <a:pt x="6109" y="1522"/>
                    <a:pt x="4833" y="97"/>
                    <a:pt x="3168" y="5"/>
                  </a:cubicBezTo>
                  <a:cubicBezTo>
                    <a:pt x="3113" y="2"/>
                    <a:pt x="3058" y="0"/>
                    <a:pt x="30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0;p42">
              <a:extLst>
                <a:ext uri="{FF2B5EF4-FFF2-40B4-BE49-F238E27FC236}">
                  <a16:creationId xmlns:a16="http://schemas.microsoft.com/office/drawing/2014/main" id="{5B5DE5D0-AB22-4262-9513-BD3E9B08FF6B}"/>
                </a:ext>
              </a:extLst>
            </p:cNvPr>
            <p:cNvSpPr/>
            <p:nvPr/>
          </p:nvSpPr>
          <p:spPr>
            <a:xfrm>
              <a:off x="4386750" y="240350"/>
              <a:ext cx="147700" cy="138300"/>
            </a:xfrm>
            <a:custGeom>
              <a:avLst/>
              <a:gdLst/>
              <a:ahLst/>
              <a:cxnLst/>
              <a:rect l="l" t="t" r="r" b="b"/>
              <a:pathLst>
                <a:path w="5908" h="5532" extrusionOk="0">
                  <a:moveTo>
                    <a:pt x="2632" y="1"/>
                  </a:moveTo>
                  <a:cubicBezTo>
                    <a:pt x="1569" y="1"/>
                    <a:pt x="554" y="526"/>
                    <a:pt x="1" y="1672"/>
                  </a:cubicBezTo>
                  <a:cubicBezTo>
                    <a:pt x="96" y="1577"/>
                    <a:pt x="212" y="1455"/>
                    <a:pt x="372" y="1455"/>
                  </a:cubicBezTo>
                  <a:cubicBezTo>
                    <a:pt x="550" y="1455"/>
                    <a:pt x="782" y="1606"/>
                    <a:pt x="1100" y="2112"/>
                  </a:cubicBezTo>
                  <a:cubicBezTo>
                    <a:pt x="1526" y="1633"/>
                    <a:pt x="1928" y="1478"/>
                    <a:pt x="2268" y="1478"/>
                  </a:cubicBezTo>
                  <a:cubicBezTo>
                    <a:pt x="2403" y="1478"/>
                    <a:pt x="2528" y="1503"/>
                    <a:pt x="2642" y="1540"/>
                  </a:cubicBezTo>
                  <a:cubicBezTo>
                    <a:pt x="3064" y="1680"/>
                    <a:pt x="3371" y="2047"/>
                    <a:pt x="3506" y="2470"/>
                  </a:cubicBezTo>
                  <a:cubicBezTo>
                    <a:pt x="3561" y="2643"/>
                    <a:pt x="3601" y="2792"/>
                    <a:pt x="3692" y="2928"/>
                  </a:cubicBezTo>
                  <a:cubicBezTo>
                    <a:pt x="3902" y="3237"/>
                    <a:pt x="3887" y="3482"/>
                    <a:pt x="3894" y="3845"/>
                  </a:cubicBezTo>
                  <a:cubicBezTo>
                    <a:pt x="3897" y="3956"/>
                    <a:pt x="3872" y="4183"/>
                    <a:pt x="3868" y="4317"/>
                  </a:cubicBezTo>
                  <a:cubicBezTo>
                    <a:pt x="3856" y="4764"/>
                    <a:pt x="4177" y="4787"/>
                    <a:pt x="4242" y="4787"/>
                  </a:cubicBezTo>
                  <a:cubicBezTo>
                    <a:pt x="4250" y="4787"/>
                    <a:pt x="4254" y="4787"/>
                    <a:pt x="4254" y="4787"/>
                  </a:cubicBezTo>
                  <a:cubicBezTo>
                    <a:pt x="4295" y="4521"/>
                    <a:pt x="4314" y="4102"/>
                    <a:pt x="4326" y="3989"/>
                  </a:cubicBezTo>
                  <a:lnTo>
                    <a:pt x="4326" y="3989"/>
                  </a:lnTo>
                  <a:cubicBezTo>
                    <a:pt x="5139" y="4250"/>
                    <a:pt x="4347" y="5429"/>
                    <a:pt x="4314" y="5532"/>
                  </a:cubicBezTo>
                  <a:cubicBezTo>
                    <a:pt x="5316" y="4844"/>
                    <a:pt x="5908" y="3581"/>
                    <a:pt x="5513" y="2168"/>
                  </a:cubicBezTo>
                  <a:cubicBezTo>
                    <a:pt x="5213" y="1091"/>
                    <a:pt x="4369" y="274"/>
                    <a:pt x="3270" y="63"/>
                  </a:cubicBezTo>
                  <a:cubicBezTo>
                    <a:pt x="3058" y="22"/>
                    <a:pt x="2844" y="1"/>
                    <a:pt x="2632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1;p42">
              <a:extLst>
                <a:ext uri="{FF2B5EF4-FFF2-40B4-BE49-F238E27FC236}">
                  <a16:creationId xmlns:a16="http://schemas.microsoft.com/office/drawing/2014/main" id="{BEC52F3E-85E7-46B7-9AAE-63246B9915B7}"/>
                </a:ext>
              </a:extLst>
            </p:cNvPr>
            <p:cNvSpPr/>
            <p:nvPr/>
          </p:nvSpPr>
          <p:spPr>
            <a:xfrm>
              <a:off x="4494575" y="333800"/>
              <a:ext cx="38875" cy="49000"/>
            </a:xfrm>
            <a:custGeom>
              <a:avLst/>
              <a:gdLst/>
              <a:ahLst/>
              <a:cxnLst/>
              <a:rect l="l" t="t" r="r" b="b"/>
              <a:pathLst>
                <a:path w="1555" h="1960" extrusionOk="0">
                  <a:moveTo>
                    <a:pt x="595" y="0"/>
                  </a:moveTo>
                  <a:cubicBezTo>
                    <a:pt x="359" y="0"/>
                    <a:pt x="123" y="109"/>
                    <a:pt x="13" y="250"/>
                  </a:cubicBezTo>
                  <a:lnTo>
                    <a:pt x="1" y="1794"/>
                  </a:lnTo>
                  <a:cubicBezTo>
                    <a:pt x="1" y="1794"/>
                    <a:pt x="74" y="1944"/>
                    <a:pt x="368" y="1959"/>
                  </a:cubicBezTo>
                  <a:cubicBezTo>
                    <a:pt x="375" y="1959"/>
                    <a:pt x="382" y="1960"/>
                    <a:pt x="389" y="1960"/>
                  </a:cubicBezTo>
                  <a:cubicBezTo>
                    <a:pt x="933" y="1960"/>
                    <a:pt x="1555" y="957"/>
                    <a:pt x="1118" y="273"/>
                  </a:cubicBezTo>
                  <a:cubicBezTo>
                    <a:pt x="991" y="76"/>
                    <a:pt x="793" y="0"/>
                    <a:pt x="5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2;p42">
              <a:extLst>
                <a:ext uri="{FF2B5EF4-FFF2-40B4-BE49-F238E27FC236}">
                  <a16:creationId xmlns:a16="http://schemas.microsoft.com/office/drawing/2014/main" id="{4C018C72-6560-49A3-9B47-27B5D4B5A22C}"/>
                </a:ext>
              </a:extLst>
            </p:cNvPr>
            <p:cNvSpPr/>
            <p:nvPr/>
          </p:nvSpPr>
          <p:spPr>
            <a:xfrm>
              <a:off x="4316900" y="428800"/>
              <a:ext cx="239350" cy="385350"/>
            </a:xfrm>
            <a:custGeom>
              <a:avLst/>
              <a:gdLst/>
              <a:ahLst/>
              <a:cxnLst/>
              <a:rect l="l" t="t" r="r" b="b"/>
              <a:pathLst>
                <a:path w="9574" h="15414" extrusionOk="0">
                  <a:moveTo>
                    <a:pt x="3985" y="1"/>
                  </a:moveTo>
                  <a:cubicBezTo>
                    <a:pt x="3856" y="1"/>
                    <a:pt x="3722" y="6"/>
                    <a:pt x="3626" y="21"/>
                  </a:cubicBezTo>
                  <a:cubicBezTo>
                    <a:pt x="1821" y="1813"/>
                    <a:pt x="1" y="4117"/>
                    <a:pt x="2143" y="5976"/>
                  </a:cubicBezTo>
                  <a:cubicBezTo>
                    <a:pt x="2157" y="6847"/>
                    <a:pt x="2392" y="8085"/>
                    <a:pt x="2392" y="8085"/>
                  </a:cubicBezTo>
                  <a:cubicBezTo>
                    <a:pt x="2278" y="9041"/>
                    <a:pt x="2121" y="9483"/>
                    <a:pt x="1837" y="10710"/>
                  </a:cubicBezTo>
                  <a:cubicBezTo>
                    <a:pt x="1366" y="12749"/>
                    <a:pt x="1332" y="13879"/>
                    <a:pt x="1332" y="13879"/>
                  </a:cubicBezTo>
                  <a:cubicBezTo>
                    <a:pt x="1871" y="14467"/>
                    <a:pt x="3413" y="15414"/>
                    <a:pt x="5525" y="15414"/>
                  </a:cubicBezTo>
                  <a:cubicBezTo>
                    <a:pt x="5887" y="15414"/>
                    <a:pt x="6266" y="15386"/>
                    <a:pt x="6660" y="15324"/>
                  </a:cubicBezTo>
                  <a:cubicBezTo>
                    <a:pt x="8529" y="15028"/>
                    <a:pt x="9142" y="14088"/>
                    <a:pt x="9574" y="13628"/>
                  </a:cubicBezTo>
                  <a:cubicBezTo>
                    <a:pt x="9371" y="12326"/>
                    <a:pt x="8274" y="10737"/>
                    <a:pt x="7734" y="9954"/>
                  </a:cubicBezTo>
                  <a:cubicBezTo>
                    <a:pt x="7195" y="9172"/>
                    <a:pt x="7224" y="8730"/>
                    <a:pt x="7385" y="8423"/>
                  </a:cubicBezTo>
                  <a:cubicBezTo>
                    <a:pt x="7743" y="7766"/>
                    <a:pt x="8303" y="6825"/>
                    <a:pt x="8792" y="5518"/>
                  </a:cubicBezTo>
                  <a:cubicBezTo>
                    <a:pt x="9362" y="3996"/>
                    <a:pt x="9093" y="1998"/>
                    <a:pt x="8971" y="1573"/>
                  </a:cubicBezTo>
                  <a:cubicBezTo>
                    <a:pt x="8864" y="1210"/>
                    <a:pt x="8105" y="858"/>
                    <a:pt x="7442" y="758"/>
                  </a:cubicBezTo>
                  <a:cubicBezTo>
                    <a:pt x="6674" y="1190"/>
                    <a:pt x="6444" y="1865"/>
                    <a:pt x="5960" y="2387"/>
                  </a:cubicBezTo>
                  <a:cubicBezTo>
                    <a:pt x="5474" y="2912"/>
                    <a:pt x="5033" y="3183"/>
                    <a:pt x="4533" y="3183"/>
                  </a:cubicBezTo>
                  <a:cubicBezTo>
                    <a:pt x="4303" y="3183"/>
                    <a:pt x="4060" y="3125"/>
                    <a:pt x="3795" y="3008"/>
                  </a:cubicBezTo>
                  <a:cubicBezTo>
                    <a:pt x="3217" y="2754"/>
                    <a:pt x="2989" y="2034"/>
                    <a:pt x="3289" y="1348"/>
                  </a:cubicBezTo>
                  <a:cubicBezTo>
                    <a:pt x="3617" y="598"/>
                    <a:pt x="4278" y="10"/>
                    <a:pt x="4278" y="10"/>
                  </a:cubicBezTo>
                  <a:cubicBezTo>
                    <a:pt x="4200" y="5"/>
                    <a:pt x="4094" y="1"/>
                    <a:pt x="3985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3;p42">
              <a:extLst>
                <a:ext uri="{FF2B5EF4-FFF2-40B4-BE49-F238E27FC236}">
                  <a16:creationId xmlns:a16="http://schemas.microsoft.com/office/drawing/2014/main" id="{ADB5C2AA-0603-48D2-95FD-FEE70BC767AF}"/>
                </a:ext>
              </a:extLst>
            </p:cNvPr>
            <p:cNvSpPr/>
            <p:nvPr/>
          </p:nvSpPr>
          <p:spPr>
            <a:xfrm>
              <a:off x="4439750" y="480325"/>
              <a:ext cx="105600" cy="188300"/>
            </a:xfrm>
            <a:custGeom>
              <a:avLst/>
              <a:gdLst/>
              <a:ahLst/>
              <a:cxnLst/>
              <a:rect l="l" t="t" r="r" b="b"/>
              <a:pathLst>
                <a:path w="4224" h="7532" extrusionOk="0">
                  <a:moveTo>
                    <a:pt x="2495" y="0"/>
                  </a:moveTo>
                  <a:cubicBezTo>
                    <a:pt x="2375" y="931"/>
                    <a:pt x="2474" y="1519"/>
                    <a:pt x="2597" y="2412"/>
                  </a:cubicBezTo>
                  <a:cubicBezTo>
                    <a:pt x="2721" y="3304"/>
                    <a:pt x="2361" y="4798"/>
                    <a:pt x="1554" y="5464"/>
                  </a:cubicBezTo>
                  <a:cubicBezTo>
                    <a:pt x="748" y="6131"/>
                    <a:pt x="0" y="6424"/>
                    <a:pt x="134" y="6611"/>
                  </a:cubicBezTo>
                  <a:cubicBezTo>
                    <a:pt x="267" y="6798"/>
                    <a:pt x="1093" y="6951"/>
                    <a:pt x="1093" y="6951"/>
                  </a:cubicBezTo>
                  <a:lnTo>
                    <a:pt x="2597" y="7532"/>
                  </a:lnTo>
                  <a:lnTo>
                    <a:pt x="2600" y="7532"/>
                  </a:lnTo>
                  <a:cubicBezTo>
                    <a:pt x="2300" y="6970"/>
                    <a:pt x="2338" y="6618"/>
                    <a:pt x="2471" y="6362"/>
                  </a:cubicBezTo>
                  <a:cubicBezTo>
                    <a:pt x="2829" y="5707"/>
                    <a:pt x="3389" y="4764"/>
                    <a:pt x="3878" y="3457"/>
                  </a:cubicBezTo>
                  <a:cubicBezTo>
                    <a:pt x="4113" y="2831"/>
                    <a:pt x="4205" y="2124"/>
                    <a:pt x="4223" y="1478"/>
                  </a:cubicBezTo>
                  <a:lnTo>
                    <a:pt x="3654" y="584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4;p42">
              <a:extLst>
                <a:ext uri="{FF2B5EF4-FFF2-40B4-BE49-F238E27FC236}">
                  <a16:creationId xmlns:a16="http://schemas.microsoft.com/office/drawing/2014/main" id="{53152E71-C73D-4EA9-8E81-4DCA2097A75D}"/>
                </a:ext>
              </a:extLst>
            </p:cNvPr>
            <p:cNvSpPr/>
            <p:nvPr/>
          </p:nvSpPr>
          <p:spPr>
            <a:xfrm>
              <a:off x="4314975" y="650225"/>
              <a:ext cx="316625" cy="297875"/>
            </a:xfrm>
            <a:custGeom>
              <a:avLst/>
              <a:gdLst/>
              <a:ahLst/>
              <a:cxnLst/>
              <a:rect l="l" t="t" r="r" b="b"/>
              <a:pathLst>
                <a:path w="12665" h="11915" extrusionOk="0">
                  <a:moveTo>
                    <a:pt x="2349" y="1"/>
                  </a:moveTo>
                  <a:cubicBezTo>
                    <a:pt x="2349" y="1"/>
                    <a:pt x="551" y="6117"/>
                    <a:pt x="1" y="9760"/>
                  </a:cubicBezTo>
                  <a:cubicBezTo>
                    <a:pt x="1" y="9760"/>
                    <a:pt x="1053" y="11914"/>
                    <a:pt x="5113" y="11914"/>
                  </a:cubicBezTo>
                  <a:cubicBezTo>
                    <a:pt x="5423" y="11914"/>
                    <a:pt x="5751" y="11902"/>
                    <a:pt x="6097" y="11875"/>
                  </a:cubicBezTo>
                  <a:cubicBezTo>
                    <a:pt x="11098" y="11482"/>
                    <a:pt x="12665" y="8002"/>
                    <a:pt x="12665" y="8002"/>
                  </a:cubicBezTo>
                  <a:cubicBezTo>
                    <a:pt x="11225" y="4168"/>
                    <a:pt x="8003" y="2050"/>
                    <a:pt x="7459" y="213"/>
                  </a:cubicBezTo>
                  <a:cubicBezTo>
                    <a:pt x="7459" y="213"/>
                    <a:pt x="6164" y="816"/>
                    <a:pt x="4730" y="816"/>
                  </a:cubicBezTo>
                  <a:cubicBezTo>
                    <a:pt x="3910" y="816"/>
                    <a:pt x="3045" y="619"/>
                    <a:pt x="2349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5;p42">
              <a:extLst>
                <a:ext uri="{FF2B5EF4-FFF2-40B4-BE49-F238E27FC236}">
                  <a16:creationId xmlns:a16="http://schemas.microsoft.com/office/drawing/2014/main" id="{4166518A-69C2-46E6-8596-A3017979EF4F}"/>
                </a:ext>
              </a:extLst>
            </p:cNvPr>
            <p:cNvSpPr/>
            <p:nvPr/>
          </p:nvSpPr>
          <p:spPr>
            <a:xfrm>
              <a:off x="4356625" y="646675"/>
              <a:ext cx="274975" cy="301400"/>
            </a:xfrm>
            <a:custGeom>
              <a:avLst/>
              <a:gdLst/>
              <a:ahLst/>
              <a:cxnLst/>
              <a:rect l="l" t="t" r="r" b="b"/>
              <a:pathLst>
                <a:path w="10999" h="12056" extrusionOk="0">
                  <a:moveTo>
                    <a:pt x="5701" y="1"/>
                  </a:moveTo>
                  <a:cubicBezTo>
                    <a:pt x="5279" y="122"/>
                    <a:pt x="4851" y="221"/>
                    <a:pt x="4418" y="297"/>
                  </a:cubicBezTo>
                  <a:cubicBezTo>
                    <a:pt x="4929" y="702"/>
                    <a:pt x="5372" y="1215"/>
                    <a:pt x="5922" y="2274"/>
                  </a:cubicBezTo>
                  <a:cubicBezTo>
                    <a:pt x="6473" y="3330"/>
                    <a:pt x="7816" y="6161"/>
                    <a:pt x="6187" y="9261"/>
                  </a:cubicBezTo>
                  <a:cubicBezTo>
                    <a:pt x="5202" y="11136"/>
                    <a:pt x="3145" y="11506"/>
                    <a:pt x="1672" y="11506"/>
                  </a:cubicBezTo>
                  <a:cubicBezTo>
                    <a:pt x="753" y="11506"/>
                    <a:pt x="61" y="11362"/>
                    <a:pt x="1" y="11349"/>
                  </a:cubicBezTo>
                  <a:lnTo>
                    <a:pt x="1" y="11349"/>
                  </a:lnTo>
                  <a:cubicBezTo>
                    <a:pt x="783" y="11739"/>
                    <a:pt x="1894" y="12055"/>
                    <a:pt x="3449" y="12055"/>
                  </a:cubicBezTo>
                  <a:cubicBezTo>
                    <a:pt x="3758" y="12055"/>
                    <a:pt x="4086" y="12043"/>
                    <a:pt x="4431" y="12016"/>
                  </a:cubicBezTo>
                  <a:cubicBezTo>
                    <a:pt x="9432" y="11624"/>
                    <a:pt x="10999" y="8144"/>
                    <a:pt x="10999" y="8144"/>
                  </a:cubicBezTo>
                  <a:cubicBezTo>
                    <a:pt x="9563" y="4322"/>
                    <a:pt x="6358" y="2204"/>
                    <a:pt x="5799" y="371"/>
                  </a:cubicBezTo>
                  <a:cubicBezTo>
                    <a:pt x="5756" y="250"/>
                    <a:pt x="5724" y="127"/>
                    <a:pt x="570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26;p42">
              <a:extLst>
                <a:ext uri="{FF2B5EF4-FFF2-40B4-BE49-F238E27FC236}">
                  <a16:creationId xmlns:a16="http://schemas.microsoft.com/office/drawing/2014/main" id="{DB2BB488-6E66-4D3D-A381-F60593BE1411}"/>
                </a:ext>
              </a:extLst>
            </p:cNvPr>
            <p:cNvSpPr/>
            <p:nvPr/>
          </p:nvSpPr>
          <p:spPr>
            <a:xfrm>
              <a:off x="4370575" y="638200"/>
              <a:ext cx="134150" cy="42125"/>
            </a:xfrm>
            <a:custGeom>
              <a:avLst/>
              <a:gdLst/>
              <a:ahLst/>
              <a:cxnLst/>
              <a:rect l="l" t="t" r="r" b="b"/>
              <a:pathLst>
                <a:path w="5366" h="1685" extrusionOk="0">
                  <a:moveTo>
                    <a:pt x="206" y="1"/>
                  </a:moveTo>
                  <a:cubicBezTo>
                    <a:pt x="206" y="1"/>
                    <a:pt x="0" y="491"/>
                    <a:pt x="22" y="838"/>
                  </a:cubicBezTo>
                  <a:cubicBezTo>
                    <a:pt x="612" y="1519"/>
                    <a:pt x="1360" y="1684"/>
                    <a:pt x="2434" y="1684"/>
                  </a:cubicBezTo>
                  <a:cubicBezTo>
                    <a:pt x="2453" y="1684"/>
                    <a:pt x="2473" y="1684"/>
                    <a:pt x="2493" y="1684"/>
                  </a:cubicBezTo>
                  <a:cubicBezTo>
                    <a:pt x="3751" y="1677"/>
                    <a:pt x="5163" y="1202"/>
                    <a:pt x="5366" y="1036"/>
                  </a:cubicBezTo>
                  <a:cubicBezTo>
                    <a:pt x="5364" y="1036"/>
                    <a:pt x="5193" y="647"/>
                    <a:pt x="5143" y="340"/>
                  </a:cubicBezTo>
                  <a:cubicBezTo>
                    <a:pt x="5143" y="340"/>
                    <a:pt x="3727" y="767"/>
                    <a:pt x="2539" y="767"/>
                  </a:cubicBezTo>
                  <a:cubicBezTo>
                    <a:pt x="2416" y="767"/>
                    <a:pt x="2295" y="762"/>
                    <a:pt x="2179" y="752"/>
                  </a:cubicBezTo>
                  <a:cubicBezTo>
                    <a:pt x="802" y="632"/>
                    <a:pt x="369" y="255"/>
                    <a:pt x="206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27;p42">
              <a:extLst>
                <a:ext uri="{FF2B5EF4-FFF2-40B4-BE49-F238E27FC236}">
                  <a16:creationId xmlns:a16="http://schemas.microsoft.com/office/drawing/2014/main" id="{76124DB3-E457-4099-B25C-C8D8E722FFCF}"/>
                </a:ext>
              </a:extLst>
            </p:cNvPr>
            <p:cNvSpPr/>
            <p:nvPr/>
          </p:nvSpPr>
          <p:spPr>
            <a:xfrm>
              <a:off x="4475250" y="457700"/>
              <a:ext cx="151900" cy="395675"/>
            </a:xfrm>
            <a:custGeom>
              <a:avLst/>
              <a:gdLst/>
              <a:ahLst/>
              <a:cxnLst/>
              <a:rect l="l" t="t" r="r" b="b"/>
              <a:pathLst>
                <a:path w="6076" h="15827" extrusionOk="0">
                  <a:moveTo>
                    <a:pt x="2046" y="0"/>
                  </a:moveTo>
                  <a:cubicBezTo>
                    <a:pt x="1820" y="0"/>
                    <a:pt x="1608" y="111"/>
                    <a:pt x="1406" y="297"/>
                  </a:cubicBezTo>
                  <a:cubicBezTo>
                    <a:pt x="963" y="705"/>
                    <a:pt x="913" y="1459"/>
                    <a:pt x="1341" y="2209"/>
                  </a:cubicBezTo>
                  <a:cubicBezTo>
                    <a:pt x="1787" y="2987"/>
                    <a:pt x="2288" y="3636"/>
                    <a:pt x="3239" y="5308"/>
                  </a:cubicBezTo>
                  <a:cubicBezTo>
                    <a:pt x="3670" y="6066"/>
                    <a:pt x="4105" y="7004"/>
                    <a:pt x="3736" y="8519"/>
                  </a:cubicBezTo>
                  <a:cubicBezTo>
                    <a:pt x="3425" y="9802"/>
                    <a:pt x="2958" y="10986"/>
                    <a:pt x="2629" y="11429"/>
                  </a:cubicBezTo>
                  <a:cubicBezTo>
                    <a:pt x="2362" y="11790"/>
                    <a:pt x="2084" y="11989"/>
                    <a:pt x="1650" y="12202"/>
                  </a:cubicBezTo>
                  <a:cubicBezTo>
                    <a:pt x="1158" y="12444"/>
                    <a:pt x="943" y="12740"/>
                    <a:pt x="610" y="12938"/>
                  </a:cubicBezTo>
                  <a:cubicBezTo>
                    <a:pt x="276" y="13137"/>
                    <a:pt x="168" y="13062"/>
                    <a:pt x="231" y="13263"/>
                  </a:cubicBezTo>
                  <a:cubicBezTo>
                    <a:pt x="272" y="13392"/>
                    <a:pt x="461" y="13467"/>
                    <a:pt x="684" y="13467"/>
                  </a:cubicBezTo>
                  <a:cubicBezTo>
                    <a:pt x="806" y="13467"/>
                    <a:pt x="939" y="13444"/>
                    <a:pt x="1062" y="13395"/>
                  </a:cubicBezTo>
                  <a:cubicBezTo>
                    <a:pt x="1425" y="13249"/>
                    <a:pt x="1582" y="13037"/>
                    <a:pt x="1673" y="13037"/>
                  </a:cubicBezTo>
                  <a:cubicBezTo>
                    <a:pt x="1673" y="13037"/>
                    <a:pt x="1673" y="13037"/>
                    <a:pt x="1673" y="13037"/>
                  </a:cubicBezTo>
                  <a:cubicBezTo>
                    <a:pt x="1761" y="13037"/>
                    <a:pt x="1601" y="13317"/>
                    <a:pt x="1310" y="13655"/>
                  </a:cubicBezTo>
                  <a:cubicBezTo>
                    <a:pt x="907" y="14121"/>
                    <a:pt x="511" y="14279"/>
                    <a:pt x="267" y="14486"/>
                  </a:cubicBezTo>
                  <a:cubicBezTo>
                    <a:pt x="0" y="14713"/>
                    <a:pt x="194" y="14909"/>
                    <a:pt x="347" y="14909"/>
                  </a:cubicBezTo>
                  <a:cubicBezTo>
                    <a:pt x="349" y="14909"/>
                    <a:pt x="351" y="14909"/>
                    <a:pt x="353" y="14909"/>
                  </a:cubicBezTo>
                  <a:cubicBezTo>
                    <a:pt x="507" y="14904"/>
                    <a:pt x="740" y="14885"/>
                    <a:pt x="1173" y="14620"/>
                  </a:cubicBezTo>
                  <a:cubicBezTo>
                    <a:pt x="1607" y="14356"/>
                    <a:pt x="2048" y="13956"/>
                    <a:pt x="2048" y="13956"/>
                  </a:cubicBezTo>
                  <a:lnTo>
                    <a:pt x="2048" y="13956"/>
                  </a:lnTo>
                  <a:cubicBezTo>
                    <a:pt x="2048" y="13956"/>
                    <a:pt x="1860" y="14285"/>
                    <a:pt x="1509" y="14639"/>
                  </a:cubicBezTo>
                  <a:cubicBezTo>
                    <a:pt x="1121" y="15028"/>
                    <a:pt x="917" y="15139"/>
                    <a:pt x="727" y="15351"/>
                  </a:cubicBezTo>
                  <a:cubicBezTo>
                    <a:pt x="581" y="15512"/>
                    <a:pt x="795" y="15677"/>
                    <a:pt x="1030" y="15677"/>
                  </a:cubicBezTo>
                  <a:cubicBezTo>
                    <a:pt x="1101" y="15677"/>
                    <a:pt x="1173" y="15662"/>
                    <a:pt x="1239" y="15627"/>
                  </a:cubicBezTo>
                  <a:cubicBezTo>
                    <a:pt x="1465" y="15506"/>
                    <a:pt x="1762" y="15296"/>
                    <a:pt x="2028" y="15036"/>
                  </a:cubicBezTo>
                  <a:cubicBezTo>
                    <a:pt x="2292" y="14778"/>
                    <a:pt x="2694" y="14310"/>
                    <a:pt x="2694" y="14310"/>
                  </a:cubicBezTo>
                  <a:lnTo>
                    <a:pt x="2694" y="14310"/>
                  </a:lnTo>
                  <a:cubicBezTo>
                    <a:pt x="2432" y="14858"/>
                    <a:pt x="2078" y="15163"/>
                    <a:pt x="1883" y="15368"/>
                  </a:cubicBezTo>
                  <a:cubicBezTo>
                    <a:pt x="1690" y="15572"/>
                    <a:pt x="1672" y="15732"/>
                    <a:pt x="1825" y="15807"/>
                  </a:cubicBezTo>
                  <a:cubicBezTo>
                    <a:pt x="1849" y="15819"/>
                    <a:pt x="1878" y="15826"/>
                    <a:pt x="1913" y="15826"/>
                  </a:cubicBezTo>
                  <a:cubicBezTo>
                    <a:pt x="2049" y="15826"/>
                    <a:pt x="2272" y="15720"/>
                    <a:pt x="2647" y="15406"/>
                  </a:cubicBezTo>
                  <a:cubicBezTo>
                    <a:pt x="3115" y="15013"/>
                    <a:pt x="3565" y="14277"/>
                    <a:pt x="3812" y="13587"/>
                  </a:cubicBezTo>
                  <a:cubicBezTo>
                    <a:pt x="4058" y="12897"/>
                    <a:pt x="4100" y="12602"/>
                    <a:pt x="4269" y="12259"/>
                  </a:cubicBezTo>
                  <a:cubicBezTo>
                    <a:pt x="4890" y="11007"/>
                    <a:pt x="5285" y="10102"/>
                    <a:pt x="5610" y="8740"/>
                  </a:cubicBezTo>
                  <a:cubicBezTo>
                    <a:pt x="6075" y="6793"/>
                    <a:pt x="5815" y="5897"/>
                    <a:pt x="5471" y="4982"/>
                  </a:cubicBezTo>
                  <a:cubicBezTo>
                    <a:pt x="4852" y="3335"/>
                    <a:pt x="4035" y="2215"/>
                    <a:pt x="3239" y="969"/>
                  </a:cubicBezTo>
                  <a:cubicBezTo>
                    <a:pt x="2796" y="276"/>
                    <a:pt x="2404" y="0"/>
                    <a:pt x="204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8;p42">
              <a:extLst>
                <a:ext uri="{FF2B5EF4-FFF2-40B4-BE49-F238E27FC236}">
                  <a16:creationId xmlns:a16="http://schemas.microsoft.com/office/drawing/2014/main" id="{349ED829-B2D6-45F9-9B26-5B43E76C9EA4}"/>
                </a:ext>
              </a:extLst>
            </p:cNvPr>
            <p:cNvSpPr/>
            <p:nvPr/>
          </p:nvSpPr>
          <p:spPr>
            <a:xfrm>
              <a:off x="4404350" y="383250"/>
              <a:ext cx="30375" cy="7550"/>
            </a:xfrm>
            <a:custGeom>
              <a:avLst/>
              <a:gdLst/>
              <a:ahLst/>
              <a:cxnLst/>
              <a:rect l="l" t="t" r="r" b="b"/>
              <a:pathLst>
                <a:path w="1215" h="302" extrusionOk="0">
                  <a:moveTo>
                    <a:pt x="239" y="0"/>
                  </a:moveTo>
                  <a:cubicBezTo>
                    <a:pt x="54" y="0"/>
                    <a:pt x="1" y="112"/>
                    <a:pt x="147" y="198"/>
                  </a:cubicBezTo>
                  <a:cubicBezTo>
                    <a:pt x="263" y="260"/>
                    <a:pt x="378" y="302"/>
                    <a:pt x="532" y="302"/>
                  </a:cubicBezTo>
                  <a:cubicBezTo>
                    <a:pt x="697" y="302"/>
                    <a:pt x="908" y="254"/>
                    <a:pt x="1215" y="133"/>
                  </a:cubicBezTo>
                  <a:lnTo>
                    <a:pt x="1215" y="133"/>
                  </a:lnTo>
                  <a:cubicBezTo>
                    <a:pt x="1185" y="135"/>
                    <a:pt x="1155" y="136"/>
                    <a:pt x="1127" y="136"/>
                  </a:cubicBezTo>
                  <a:cubicBezTo>
                    <a:pt x="823" y="136"/>
                    <a:pt x="583" y="26"/>
                    <a:pt x="276" y="2"/>
                  </a:cubicBezTo>
                  <a:cubicBezTo>
                    <a:pt x="263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29;p42">
              <a:extLst>
                <a:ext uri="{FF2B5EF4-FFF2-40B4-BE49-F238E27FC236}">
                  <a16:creationId xmlns:a16="http://schemas.microsoft.com/office/drawing/2014/main" id="{2A243899-2E2D-4944-BA2B-7610B06649FF}"/>
                </a:ext>
              </a:extLst>
            </p:cNvPr>
            <p:cNvSpPr/>
            <p:nvPr/>
          </p:nvSpPr>
          <p:spPr>
            <a:xfrm>
              <a:off x="4405950" y="386800"/>
              <a:ext cx="28200" cy="12350"/>
            </a:xfrm>
            <a:custGeom>
              <a:avLst/>
              <a:gdLst/>
              <a:ahLst/>
              <a:cxnLst/>
              <a:rect l="l" t="t" r="r" b="b"/>
              <a:pathLst>
                <a:path w="1128" h="494" extrusionOk="0">
                  <a:moveTo>
                    <a:pt x="1127" y="0"/>
                  </a:moveTo>
                  <a:lnTo>
                    <a:pt x="1127" y="0"/>
                  </a:lnTo>
                  <a:cubicBezTo>
                    <a:pt x="854" y="82"/>
                    <a:pt x="628" y="126"/>
                    <a:pt x="438" y="126"/>
                  </a:cubicBezTo>
                  <a:cubicBezTo>
                    <a:pt x="302" y="126"/>
                    <a:pt x="185" y="104"/>
                    <a:pt x="83" y="57"/>
                  </a:cubicBezTo>
                  <a:lnTo>
                    <a:pt x="83" y="57"/>
                  </a:lnTo>
                  <a:cubicBezTo>
                    <a:pt x="83" y="57"/>
                    <a:pt x="1" y="424"/>
                    <a:pt x="376" y="481"/>
                  </a:cubicBezTo>
                  <a:cubicBezTo>
                    <a:pt x="431" y="490"/>
                    <a:pt x="481" y="493"/>
                    <a:pt x="528" y="493"/>
                  </a:cubicBezTo>
                  <a:cubicBezTo>
                    <a:pt x="1062" y="493"/>
                    <a:pt x="1127" y="1"/>
                    <a:pt x="11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0;p42">
              <a:extLst>
                <a:ext uri="{FF2B5EF4-FFF2-40B4-BE49-F238E27FC236}">
                  <a16:creationId xmlns:a16="http://schemas.microsoft.com/office/drawing/2014/main" id="{773732C4-A523-4588-ABA6-ED11C35DB822}"/>
                </a:ext>
              </a:extLst>
            </p:cNvPr>
            <p:cNvSpPr/>
            <p:nvPr/>
          </p:nvSpPr>
          <p:spPr>
            <a:xfrm>
              <a:off x="4430050" y="335975"/>
              <a:ext cx="14625" cy="12400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0"/>
                  </a:moveTo>
                  <a:cubicBezTo>
                    <a:pt x="257" y="0"/>
                    <a:pt x="189" y="28"/>
                    <a:pt x="138" y="88"/>
                  </a:cubicBezTo>
                  <a:cubicBezTo>
                    <a:pt x="1" y="250"/>
                    <a:pt x="119" y="496"/>
                    <a:pt x="325" y="496"/>
                  </a:cubicBezTo>
                  <a:cubicBezTo>
                    <a:pt x="332" y="496"/>
                    <a:pt x="339" y="495"/>
                    <a:pt x="347" y="495"/>
                  </a:cubicBezTo>
                  <a:cubicBezTo>
                    <a:pt x="484" y="482"/>
                    <a:pt x="584" y="363"/>
                    <a:pt x="573" y="227"/>
                  </a:cubicBezTo>
                  <a:cubicBezTo>
                    <a:pt x="561" y="87"/>
                    <a:pt x="445" y="0"/>
                    <a:pt x="325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1;p42">
              <a:extLst>
                <a:ext uri="{FF2B5EF4-FFF2-40B4-BE49-F238E27FC236}">
                  <a16:creationId xmlns:a16="http://schemas.microsoft.com/office/drawing/2014/main" id="{D6CB2966-7A01-4763-9377-83DEAF4A9C46}"/>
                </a:ext>
              </a:extLst>
            </p:cNvPr>
            <p:cNvSpPr/>
            <p:nvPr/>
          </p:nvSpPr>
          <p:spPr>
            <a:xfrm>
              <a:off x="4385700" y="332450"/>
              <a:ext cx="14625" cy="12400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1"/>
                  </a:moveTo>
                  <a:cubicBezTo>
                    <a:pt x="258" y="1"/>
                    <a:pt x="189" y="28"/>
                    <a:pt x="138" y="89"/>
                  </a:cubicBezTo>
                  <a:cubicBezTo>
                    <a:pt x="1" y="251"/>
                    <a:pt x="120" y="496"/>
                    <a:pt x="325" y="496"/>
                  </a:cubicBezTo>
                  <a:cubicBezTo>
                    <a:pt x="332" y="496"/>
                    <a:pt x="340" y="496"/>
                    <a:pt x="347" y="495"/>
                  </a:cubicBezTo>
                  <a:cubicBezTo>
                    <a:pt x="484" y="483"/>
                    <a:pt x="584" y="364"/>
                    <a:pt x="573" y="227"/>
                  </a:cubicBezTo>
                  <a:cubicBezTo>
                    <a:pt x="562" y="87"/>
                    <a:pt x="445" y="1"/>
                    <a:pt x="32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2;p42">
              <a:extLst>
                <a:ext uri="{FF2B5EF4-FFF2-40B4-BE49-F238E27FC236}">
                  <a16:creationId xmlns:a16="http://schemas.microsoft.com/office/drawing/2014/main" id="{BD4A2FA8-886D-4E35-BCB4-3127E3810C49}"/>
                </a:ext>
              </a:extLst>
            </p:cNvPr>
            <p:cNvSpPr/>
            <p:nvPr/>
          </p:nvSpPr>
          <p:spPr>
            <a:xfrm>
              <a:off x="4429525" y="318975"/>
              <a:ext cx="27375" cy="12725"/>
            </a:xfrm>
            <a:custGeom>
              <a:avLst/>
              <a:gdLst/>
              <a:ahLst/>
              <a:cxnLst/>
              <a:rect l="l" t="t" r="r" b="b"/>
              <a:pathLst>
                <a:path w="1095" h="509" extrusionOk="0">
                  <a:moveTo>
                    <a:pt x="371" y="1"/>
                  </a:moveTo>
                  <a:cubicBezTo>
                    <a:pt x="282" y="1"/>
                    <a:pt x="195" y="18"/>
                    <a:pt x="120" y="57"/>
                  </a:cubicBezTo>
                  <a:cubicBezTo>
                    <a:pt x="38" y="98"/>
                    <a:pt x="1" y="254"/>
                    <a:pt x="104" y="288"/>
                  </a:cubicBezTo>
                  <a:cubicBezTo>
                    <a:pt x="203" y="323"/>
                    <a:pt x="305" y="299"/>
                    <a:pt x="408" y="318"/>
                  </a:cubicBezTo>
                  <a:cubicBezTo>
                    <a:pt x="485" y="333"/>
                    <a:pt x="553" y="362"/>
                    <a:pt x="625" y="391"/>
                  </a:cubicBezTo>
                  <a:cubicBezTo>
                    <a:pt x="709" y="424"/>
                    <a:pt x="875" y="509"/>
                    <a:pt x="975" y="509"/>
                  </a:cubicBezTo>
                  <a:cubicBezTo>
                    <a:pt x="981" y="509"/>
                    <a:pt x="986" y="509"/>
                    <a:pt x="992" y="508"/>
                  </a:cubicBezTo>
                  <a:cubicBezTo>
                    <a:pt x="1014" y="505"/>
                    <a:pt x="1028" y="476"/>
                    <a:pt x="1035" y="458"/>
                  </a:cubicBezTo>
                  <a:cubicBezTo>
                    <a:pt x="1094" y="288"/>
                    <a:pt x="876" y="163"/>
                    <a:pt x="750" y="96"/>
                  </a:cubicBezTo>
                  <a:cubicBezTo>
                    <a:pt x="639" y="38"/>
                    <a:pt x="503" y="1"/>
                    <a:pt x="371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3;p42">
              <a:extLst>
                <a:ext uri="{FF2B5EF4-FFF2-40B4-BE49-F238E27FC236}">
                  <a16:creationId xmlns:a16="http://schemas.microsoft.com/office/drawing/2014/main" id="{ABAE94F8-F7D1-44B4-A056-67B609C028E8}"/>
                </a:ext>
              </a:extLst>
            </p:cNvPr>
            <p:cNvSpPr/>
            <p:nvPr/>
          </p:nvSpPr>
          <p:spPr>
            <a:xfrm>
              <a:off x="4378925" y="313650"/>
              <a:ext cx="27325" cy="11825"/>
            </a:xfrm>
            <a:custGeom>
              <a:avLst/>
              <a:gdLst/>
              <a:ahLst/>
              <a:cxnLst/>
              <a:rect l="l" t="t" r="r" b="b"/>
              <a:pathLst>
                <a:path w="1093" h="473" extrusionOk="0">
                  <a:moveTo>
                    <a:pt x="695" y="1"/>
                  </a:moveTo>
                  <a:cubicBezTo>
                    <a:pt x="577" y="1"/>
                    <a:pt x="457" y="28"/>
                    <a:pt x="356" y="74"/>
                  </a:cubicBezTo>
                  <a:cubicBezTo>
                    <a:pt x="225" y="133"/>
                    <a:pt x="0" y="244"/>
                    <a:pt x="49" y="418"/>
                  </a:cubicBezTo>
                  <a:cubicBezTo>
                    <a:pt x="54" y="436"/>
                    <a:pt x="66" y="467"/>
                    <a:pt x="88" y="470"/>
                  </a:cubicBezTo>
                  <a:cubicBezTo>
                    <a:pt x="97" y="472"/>
                    <a:pt x="107" y="473"/>
                    <a:pt x="118" y="473"/>
                  </a:cubicBezTo>
                  <a:cubicBezTo>
                    <a:pt x="219" y="473"/>
                    <a:pt x="380" y="403"/>
                    <a:pt x="463" y="376"/>
                  </a:cubicBezTo>
                  <a:cubicBezTo>
                    <a:pt x="535" y="352"/>
                    <a:pt x="606" y="327"/>
                    <a:pt x="683" y="317"/>
                  </a:cubicBezTo>
                  <a:cubicBezTo>
                    <a:pt x="702" y="315"/>
                    <a:pt x="721" y="314"/>
                    <a:pt x="739" y="314"/>
                  </a:cubicBezTo>
                  <a:cubicBezTo>
                    <a:pt x="789" y="314"/>
                    <a:pt x="837" y="320"/>
                    <a:pt x="886" y="320"/>
                  </a:cubicBezTo>
                  <a:cubicBezTo>
                    <a:pt x="920" y="320"/>
                    <a:pt x="954" y="317"/>
                    <a:pt x="989" y="307"/>
                  </a:cubicBezTo>
                  <a:cubicBezTo>
                    <a:pt x="1093" y="278"/>
                    <a:pt x="1066" y="120"/>
                    <a:pt x="988" y="74"/>
                  </a:cubicBezTo>
                  <a:cubicBezTo>
                    <a:pt x="902" y="23"/>
                    <a:pt x="799" y="1"/>
                    <a:pt x="69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4;p42">
              <a:extLst>
                <a:ext uri="{FF2B5EF4-FFF2-40B4-BE49-F238E27FC236}">
                  <a16:creationId xmlns:a16="http://schemas.microsoft.com/office/drawing/2014/main" id="{179B5006-5AB9-45FB-BFE4-41758CA06C7E}"/>
                </a:ext>
              </a:extLst>
            </p:cNvPr>
            <p:cNvSpPr/>
            <p:nvPr/>
          </p:nvSpPr>
          <p:spPr>
            <a:xfrm>
              <a:off x="4401375" y="336675"/>
              <a:ext cx="19925" cy="34500"/>
            </a:xfrm>
            <a:custGeom>
              <a:avLst/>
              <a:gdLst/>
              <a:ahLst/>
              <a:cxnLst/>
              <a:rect l="l" t="t" r="r" b="b"/>
              <a:pathLst>
                <a:path w="797" h="1380" extrusionOk="0">
                  <a:moveTo>
                    <a:pt x="566" y="0"/>
                  </a:moveTo>
                  <a:cubicBezTo>
                    <a:pt x="560" y="0"/>
                    <a:pt x="553" y="2"/>
                    <a:pt x="547" y="5"/>
                  </a:cubicBezTo>
                  <a:cubicBezTo>
                    <a:pt x="486" y="41"/>
                    <a:pt x="392" y="190"/>
                    <a:pt x="252" y="560"/>
                  </a:cubicBezTo>
                  <a:cubicBezTo>
                    <a:pt x="127" y="892"/>
                    <a:pt x="0" y="1133"/>
                    <a:pt x="120" y="1236"/>
                  </a:cubicBezTo>
                  <a:cubicBezTo>
                    <a:pt x="265" y="1361"/>
                    <a:pt x="552" y="1379"/>
                    <a:pt x="643" y="1379"/>
                  </a:cubicBezTo>
                  <a:cubicBezTo>
                    <a:pt x="646" y="1379"/>
                    <a:pt x="650" y="1379"/>
                    <a:pt x="652" y="1379"/>
                  </a:cubicBezTo>
                  <a:cubicBezTo>
                    <a:pt x="797" y="1378"/>
                    <a:pt x="693" y="656"/>
                    <a:pt x="677" y="423"/>
                  </a:cubicBezTo>
                  <a:cubicBezTo>
                    <a:pt x="660" y="160"/>
                    <a:pt x="622" y="0"/>
                    <a:pt x="566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972443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854192" cy="62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400" dirty="0"/>
              <a:t>REGISTRO DEGLI STAKEHOLDER</a:t>
            </a:r>
            <a:endParaRPr sz="2400" dirty="0"/>
          </a:p>
        </p:txBody>
      </p:sp>
      <p:grpSp>
        <p:nvGrpSpPr>
          <p:cNvPr id="82" name="Google Shape;918;p38">
            <a:extLst>
              <a:ext uri="{FF2B5EF4-FFF2-40B4-BE49-F238E27FC236}">
                <a16:creationId xmlns:a16="http://schemas.microsoft.com/office/drawing/2014/main" id="{186D5F1F-78E9-47E7-B627-DC1BED263165}"/>
              </a:ext>
            </a:extLst>
          </p:cNvPr>
          <p:cNvGrpSpPr/>
          <p:nvPr/>
        </p:nvGrpSpPr>
        <p:grpSpPr>
          <a:xfrm>
            <a:off x="7796756" y="2492132"/>
            <a:ext cx="926816" cy="2423979"/>
            <a:chOff x="4949475" y="687300"/>
            <a:chExt cx="460850" cy="1205300"/>
          </a:xfrm>
        </p:grpSpPr>
        <p:sp>
          <p:nvSpPr>
            <p:cNvPr id="83" name="Google Shape;919;p38">
              <a:extLst>
                <a:ext uri="{FF2B5EF4-FFF2-40B4-BE49-F238E27FC236}">
                  <a16:creationId xmlns:a16="http://schemas.microsoft.com/office/drawing/2014/main" id="{E551B641-EA67-4E17-9D84-15BABDC31118}"/>
                </a:ext>
              </a:extLst>
            </p:cNvPr>
            <p:cNvSpPr/>
            <p:nvPr/>
          </p:nvSpPr>
          <p:spPr>
            <a:xfrm>
              <a:off x="4974525" y="1645900"/>
              <a:ext cx="427500" cy="246700"/>
            </a:xfrm>
            <a:custGeom>
              <a:avLst/>
              <a:gdLst/>
              <a:ahLst/>
              <a:cxnLst/>
              <a:rect l="l" t="t" r="r" b="b"/>
              <a:pathLst>
                <a:path w="17100" h="9868" extrusionOk="0">
                  <a:moveTo>
                    <a:pt x="8550" y="0"/>
                  </a:moveTo>
                  <a:cubicBezTo>
                    <a:pt x="6282" y="0"/>
                    <a:pt x="4108" y="520"/>
                    <a:pt x="2504" y="1445"/>
                  </a:cubicBezTo>
                  <a:cubicBezTo>
                    <a:pt x="902" y="2371"/>
                    <a:pt x="0" y="3625"/>
                    <a:pt x="0" y="4934"/>
                  </a:cubicBezTo>
                  <a:cubicBezTo>
                    <a:pt x="0" y="6243"/>
                    <a:pt x="902" y="7497"/>
                    <a:pt x="2504" y="8423"/>
                  </a:cubicBezTo>
                  <a:cubicBezTo>
                    <a:pt x="4108" y="9347"/>
                    <a:pt x="6282" y="9867"/>
                    <a:pt x="8550" y="9867"/>
                  </a:cubicBezTo>
                  <a:cubicBezTo>
                    <a:pt x="10818" y="9867"/>
                    <a:pt x="12991" y="9347"/>
                    <a:pt x="14595" y="8423"/>
                  </a:cubicBezTo>
                  <a:cubicBezTo>
                    <a:pt x="16198" y="7497"/>
                    <a:pt x="17099" y="6243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0"/>
                    <a:pt x="10818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0;p38">
              <a:extLst>
                <a:ext uri="{FF2B5EF4-FFF2-40B4-BE49-F238E27FC236}">
                  <a16:creationId xmlns:a16="http://schemas.microsoft.com/office/drawing/2014/main" id="{8B5C1616-9C23-45A5-817D-F4B5F4F4CE0B}"/>
                </a:ext>
              </a:extLst>
            </p:cNvPr>
            <p:cNvSpPr/>
            <p:nvPr/>
          </p:nvSpPr>
          <p:spPr>
            <a:xfrm>
              <a:off x="5315975" y="956275"/>
              <a:ext cx="94350" cy="196725"/>
            </a:xfrm>
            <a:custGeom>
              <a:avLst/>
              <a:gdLst/>
              <a:ahLst/>
              <a:cxnLst/>
              <a:rect l="l" t="t" r="r" b="b"/>
              <a:pathLst>
                <a:path w="3774" h="7869" extrusionOk="0">
                  <a:moveTo>
                    <a:pt x="2817" y="1"/>
                  </a:moveTo>
                  <a:lnTo>
                    <a:pt x="1207" y="1327"/>
                  </a:lnTo>
                  <a:lnTo>
                    <a:pt x="1654" y="4396"/>
                  </a:lnTo>
                  <a:lnTo>
                    <a:pt x="0" y="6017"/>
                  </a:lnTo>
                  <a:lnTo>
                    <a:pt x="415" y="7869"/>
                  </a:lnTo>
                  <a:cubicBezTo>
                    <a:pt x="415" y="7869"/>
                    <a:pt x="3400" y="6059"/>
                    <a:pt x="3587" y="4976"/>
                  </a:cubicBezTo>
                  <a:cubicBezTo>
                    <a:pt x="3774" y="3893"/>
                    <a:pt x="2900" y="734"/>
                    <a:pt x="281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1;p38">
              <a:extLst>
                <a:ext uri="{FF2B5EF4-FFF2-40B4-BE49-F238E27FC236}">
                  <a16:creationId xmlns:a16="http://schemas.microsoft.com/office/drawing/2014/main" id="{156051C1-1FC4-4388-A040-DEAEC46DBCD4}"/>
                </a:ext>
              </a:extLst>
            </p:cNvPr>
            <p:cNvSpPr/>
            <p:nvPr/>
          </p:nvSpPr>
          <p:spPr>
            <a:xfrm>
              <a:off x="5328650" y="864675"/>
              <a:ext cx="64975" cy="124800"/>
            </a:xfrm>
            <a:custGeom>
              <a:avLst/>
              <a:gdLst/>
              <a:ahLst/>
              <a:cxnLst/>
              <a:rect l="l" t="t" r="r" b="b"/>
              <a:pathLst>
                <a:path w="2599" h="4992" extrusionOk="0">
                  <a:moveTo>
                    <a:pt x="572" y="0"/>
                  </a:moveTo>
                  <a:cubicBezTo>
                    <a:pt x="356" y="0"/>
                    <a:pt x="154" y="48"/>
                    <a:pt x="1" y="115"/>
                  </a:cubicBezTo>
                  <a:lnTo>
                    <a:pt x="1059" y="4975"/>
                  </a:lnTo>
                  <a:cubicBezTo>
                    <a:pt x="1130" y="4986"/>
                    <a:pt x="1199" y="4991"/>
                    <a:pt x="1266" y="4991"/>
                  </a:cubicBezTo>
                  <a:cubicBezTo>
                    <a:pt x="2074" y="4991"/>
                    <a:pt x="2599" y="4266"/>
                    <a:pt x="2599" y="4266"/>
                  </a:cubicBezTo>
                  <a:cubicBezTo>
                    <a:pt x="2557" y="3840"/>
                    <a:pt x="2102" y="1344"/>
                    <a:pt x="1662" y="617"/>
                  </a:cubicBezTo>
                  <a:cubicBezTo>
                    <a:pt x="1381" y="151"/>
                    <a:pt x="954" y="0"/>
                    <a:pt x="5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2;p38">
              <a:extLst>
                <a:ext uri="{FF2B5EF4-FFF2-40B4-BE49-F238E27FC236}">
                  <a16:creationId xmlns:a16="http://schemas.microsoft.com/office/drawing/2014/main" id="{C684963A-CA50-429B-B5EB-E35007ABCCDA}"/>
                </a:ext>
              </a:extLst>
            </p:cNvPr>
            <p:cNvSpPr/>
            <p:nvPr/>
          </p:nvSpPr>
          <p:spPr>
            <a:xfrm>
              <a:off x="5260800" y="1653825"/>
              <a:ext cx="83975" cy="94125"/>
            </a:xfrm>
            <a:custGeom>
              <a:avLst/>
              <a:gdLst/>
              <a:ahLst/>
              <a:cxnLst/>
              <a:rect l="l" t="t" r="r" b="b"/>
              <a:pathLst>
                <a:path w="3359" h="3765" extrusionOk="0">
                  <a:moveTo>
                    <a:pt x="543" y="0"/>
                  </a:moveTo>
                  <a:cubicBezTo>
                    <a:pt x="506" y="0"/>
                    <a:pt x="469" y="3"/>
                    <a:pt x="435" y="8"/>
                  </a:cubicBezTo>
                  <a:cubicBezTo>
                    <a:pt x="82" y="59"/>
                    <a:pt x="0" y="382"/>
                    <a:pt x="129" y="898"/>
                  </a:cubicBezTo>
                  <a:cubicBezTo>
                    <a:pt x="272" y="1471"/>
                    <a:pt x="762" y="1877"/>
                    <a:pt x="1160" y="2235"/>
                  </a:cubicBezTo>
                  <a:cubicBezTo>
                    <a:pt x="1573" y="2608"/>
                    <a:pt x="1721" y="3089"/>
                    <a:pt x="2007" y="3474"/>
                  </a:cubicBezTo>
                  <a:cubicBezTo>
                    <a:pt x="2160" y="3680"/>
                    <a:pt x="2392" y="3765"/>
                    <a:pt x="2636" y="3765"/>
                  </a:cubicBezTo>
                  <a:cubicBezTo>
                    <a:pt x="2757" y="3765"/>
                    <a:pt x="2882" y="3743"/>
                    <a:pt x="3001" y="3705"/>
                  </a:cubicBezTo>
                  <a:cubicBezTo>
                    <a:pt x="3358" y="3592"/>
                    <a:pt x="3341" y="3177"/>
                    <a:pt x="3264" y="2860"/>
                  </a:cubicBezTo>
                  <a:cubicBezTo>
                    <a:pt x="3205" y="2619"/>
                    <a:pt x="3160" y="2376"/>
                    <a:pt x="3131" y="2130"/>
                  </a:cubicBezTo>
                  <a:cubicBezTo>
                    <a:pt x="3131" y="2130"/>
                    <a:pt x="2210" y="773"/>
                    <a:pt x="1948" y="582"/>
                  </a:cubicBezTo>
                  <a:cubicBezTo>
                    <a:pt x="1614" y="337"/>
                    <a:pt x="989" y="0"/>
                    <a:pt x="54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;p38">
              <a:extLst>
                <a:ext uri="{FF2B5EF4-FFF2-40B4-BE49-F238E27FC236}">
                  <a16:creationId xmlns:a16="http://schemas.microsoft.com/office/drawing/2014/main" id="{192AF986-39AF-46C1-82B6-0566F5E7317C}"/>
                </a:ext>
              </a:extLst>
            </p:cNvPr>
            <p:cNvSpPr/>
            <p:nvPr/>
          </p:nvSpPr>
          <p:spPr>
            <a:xfrm>
              <a:off x="5099875" y="1775525"/>
              <a:ext cx="151550" cy="86450"/>
            </a:xfrm>
            <a:custGeom>
              <a:avLst/>
              <a:gdLst/>
              <a:ahLst/>
              <a:cxnLst/>
              <a:rect l="l" t="t" r="r" b="b"/>
              <a:pathLst>
                <a:path w="6062" h="3458" extrusionOk="0">
                  <a:moveTo>
                    <a:pt x="4429" y="1"/>
                  </a:moveTo>
                  <a:cubicBezTo>
                    <a:pt x="3914" y="703"/>
                    <a:pt x="2936" y="1121"/>
                    <a:pt x="1609" y="1729"/>
                  </a:cubicBezTo>
                  <a:cubicBezTo>
                    <a:pt x="282" y="2337"/>
                    <a:pt x="1" y="2461"/>
                    <a:pt x="90" y="2712"/>
                  </a:cubicBezTo>
                  <a:cubicBezTo>
                    <a:pt x="180" y="2962"/>
                    <a:pt x="783" y="3214"/>
                    <a:pt x="1328" y="3384"/>
                  </a:cubicBezTo>
                  <a:cubicBezTo>
                    <a:pt x="1485" y="3434"/>
                    <a:pt x="1674" y="3457"/>
                    <a:pt x="1873" y="3457"/>
                  </a:cubicBezTo>
                  <a:cubicBezTo>
                    <a:pt x="2361" y="3457"/>
                    <a:pt x="2910" y="3315"/>
                    <a:pt x="3196" y="3066"/>
                  </a:cubicBezTo>
                  <a:cubicBezTo>
                    <a:pt x="3475" y="2823"/>
                    <a:pt x="4263" y="2508"/>
                    <a:pt x="4675" y="2508"/>
                  </a:cubicBezTo>
                  <a:cubicBezTo>
                    <a:pt x="4677" y="2508"/>
                    <a:pt x="4680" y="2508"/>
                    <a:pt x="4682" y="2508"/>
                  </a:cubicBezTo>
                  <a:cubicBezTo>
                    <a:pt x="4690" y="2509"/>
                    <a:pt x="4699" y="2509"/>
                    <a:pt x="4707" y="2509"/>
                  </a:cubicBezTo>
                  <a:cubicBezTo>
                    <a:pt x="5330" y="2509"/>
                    <a:pt x="5854" y="2332"/>
                    <a:pt x="5958" y="2093"/>
                  </a:cubicBezTo>
                  <a:cubicBezTo>
                    <a:pt x="6062" y="1852"/>
                    <a:pt x="5946" y="1330"/>
                    <a:pt x="5921" y="1004"/>
                  </a:cubicBezTo>
                  <a:cubicBezTo>
                    <a:pt x="5897" y="677"/>
                    <a:pt x="5871" y="266"/>
                    <a:pt x="5871" y="266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;p38">
              <a:extLst>
                <a:ext uri="{FF2B5EF4-FFF2-40B4-BE49-F238E27FC236}">
                  <a16:creationId xmlns:a16="http://schemas.microsoft.com/office/drawing/2014/main" id="{19EE5427-58B6-4F7C-8D32-D617B6C512D3}"/>
                </a:ext>
              </a:extLst>
            </p:cNvPr>
            <p:cNvSpPr/>
            <p:nvPr/>
          </p:nvSpPr>
          <p:spPr>
            <a:xfrm>
              <a:off x="5148050" y="1192350"/>
              <a:ext cx="204725" cy="595175"/>
            </a:xfrm>
            <a:custGeom>
              <a:avLst/>
              <a:gdLst/>
              <a:ahLst/>
              <a:cxnLst/>
              <a:rect l="l" t="t" r="r" b="b"/>
              <a:pathLst>
                <a:path w="8189" h="23807" extrusionOk="0">
                  <a:moveTo>
                    <a:pt x="7927" y="0"/>
                  </a:moveTo>
                  <a:lnTo>
                    <a:pt x="0" y="1764"/>
                  </a:lnTo>
                  <a:cubicBezTo>
                    <a:pt x="0" y="1764"/>
                    <a:pt x="499" y="11242"/>
                    <a:pt x="586" y="12484"/>
                  </a:cubicBezTo>
                  <a:cubicBezTo>
                    <a:pt x="672" y="13725"/>
                    <a:pt x="894" y="14896"/>
                    <a:pt x="1327" y="16870"/>
                  </a:cubicBezTo>
                  <a:cubicBezTo>
                    <a:pt x="1760" y="18846"/>
                    <a:pt x="2277" y="23588"/>
                    <a:pt x="2277" y="23588"/>
                  </a:cubicBezTo>
                  <a:cubicBezTo>
                    <a:pt x="2558" y="23752"/>
                    <a:pt x="2839" y="23807"/>
                    <a:pt x="3087" y="23807"/>
                  </a:cubicBezTo>
                  <a:cubicBezTo>
                    <a:pt x="3578" y="23807"/>
                    <a:pt x="3944" y="23593"/>
                    <a:pt x="3944" y="23593"/>
                  </a:cubicBezTo>
                  <a:cubicBezTo>
                    <a:pt x="3944" y="23593"/>
                    <a:pt x="4156" y="17824"/>
                    <a:pt x="4102" y="16392"/>
                  </a:cubicBezTo>
                  <a:cubicBezTo>
                    <a:pt x="4036" y="14643"/>
                    <a:pt x="3597" y="13265"/>
                    <a:pt x="3597" y="13265"/>
                  </a:cubicBezTo>
                  <a:cubicBezTo>
                    <a:pt x="3597" y="13265"/>
                    <a:pt x="3736" y="10934"/>
                    <a:pt x="3858" y="8907"/>
                  </a:cubicBezTo>
                  <a:cubicBezTo>
                    <a:pt x="3982" y="6880"/>
                    <a:pt x="4112" y="5906"/>
                    <a:pt x="4141" y="5024"/>
                  </a:cubicBezTo>
                  <a:lnTo>
                    <a:pt x="4299" y="4940"/>
                  </a:lnTo>
                  <a:cubicBezTo>
                    <a:pt x="4299" y="4940"/>
                    <a:pt x="4459" y="8437"/>
                    <a:pt x="4546" y="9679"/>
                  </a:cubicBezTo>
                  <a:cubicBezTo>
                    <a:pt x="4633" y="10922"/>
                    <a:pt x="4816" y="12112"/>
                    <a:pt x="5150" y="14418"/>
                  </a:cubicBezTo>
                  <a:cubicBezTo>
                    <a:pt x="5441" y="16419"/>
                    <a:pt x="6196" y="20540"/>
                    <a:pt x="6196" y="20540"/>
                  </a:cubicBezTo>
                  <a:cubicBezTo>
                    <a:pt x="6495" y="20714"/>
                    <a:pt x="6765" y="20769"/>
                    <a:pt x="6988" y="20769"/>
                  </a:cubicBezTo>
                  <a:cubicBezTo>
                    <a:pt x="7391" y="20769"/>
                    <a:pt x="7642" y="20588"/>
                    <a:pt x="7642" y="20588"/>
                  </a:cubicBezTo>
                  <a:cubicBezTo>
                    <a:pt x="7642" y="20588"/>
                    <a:pt x="8189" y="15273"/>
                    <a:pt x="7962" y="13537"/>
                  </a:cubicBezTo>
                  <a:cubicBezTo>
                    <a:pt x="7736" y="11801"/>
                    <a:pt x="7379" y="10770"/>
                    <a:pt x="7379" y="10770"/>
                  </a:cubicBezTo>
                  <a:cubicBezTo>
                    <a:pt x="7379" y="10770"/>
                    <a:pt x="7555" y="8382"/>
                    <a:pt x="7639" y="6118"/>
                  </a:cubicBezTo>
                  <a:cubicBezTo>
                    <a:pt x="7731" y="3672"/>
                    <a:pt x="7884" y="611"/>
                    <a:pt x="792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5;p38">
              <a:extLst>
                <a:ext uri="{FF2B5EF4-FFF2-40B4-BE49-F238E27FC236}">
                  <a16:creationId xmlns:a16="http://schemas.microsoft.com/office/drawing/2014/main" id="{04408413-A0AC-4704-8E24-F2E5F8F1299C}"/>
                </a:ext>
              </a:extLst>
            </p:cNvPr>
            <p:cNvSpPr/>
            <p:nvPr/>
          </p:nvSpPr>
          <p:spPr>
            <a:xfrm>
              <a:off x="5148050" y="1228725"/>
              <a:ext cx="98600" cy="558800"/>
            </a:xfrm>
            <a:custGeom>
              <a:avLst/>
              <a:gdLst/>
              <a:ahLst/>
              <a:cxnLst/>
              <a:rect l="l" t="t" r="r" b="b"/>
              <a:pathLst>
                <a:path w="3944" h="22352" extrusionOk="0">
                  <a:moveTo>
                    <a:pt x="1386" y="1"/>
                  </a:moveTo>
                  <a:lnTo>
                    <a:pt x="0" y="308"/>
                  </a:lnTo>
                  <a:cubicBezTo>
                    <a:pt x="0" y="308"/>
                    <a:pt x="499" y="9787"/>
                    <a:pt x="586" y="11029"/>
                  </a:cubicBezTo>
                  <a:cubicBezTo>
                    <a:pt x="673" y="12270"/>
                    <a:pt x="894" y="13441"/>
                    <a:pt x="1327" y="15415"/>
                  </a:cubicBezTo>
                  <a:cubicBezTo>
                    <a:pt x="1760" y="17391"/>
                    <a:pt x="2278" y="22133"/>
                    <a:pt x="2278" y="22133"/>
                  </a:cubicBezTo>
                  <a:cubicBezTo>
                    <a:pt x="2559" y="22297"/>
                    <a:pt x="2839" y="22352"/>
                    <a:pt x="3087" y="22352"/>
                  </a:cubicBezTo>
                  <a:cubicBezTo>
                    <a:pt x="3578" y="22352"/>
                    <a:pt x="3944" y="22138"/>
                    <a:pt x="3944" y="22138"/>
                  </a:cubicBezTo>
                  <a:lnTo>
                    <a:pt x="3944" y="22138"/>
                  </a:lnTo>
                  <a:cubicBezTo>
                    <a:pt x="3923" y="22139"/>
                    <a:pt x="3901" y="22140"/>
                    <a:pt x="3878" y="22140"/>
                  </a:cubicBezTo>
                  <a:cubicBezTo>
                    <a:pt x="3481" y="22140"/>
                    <a:pt x="2934" y="21930"/>
                    <a:pt x="2853" y="20906"/>
                  </a:cubicBezTo>
                  <a:cubicBezTo>
                    <a:pt x="2768" y="19826"/>
                    <a:pt x="2257" y="14154"/>
                    <a:pt x="2116" y="12110"/>
                  </a:cubicBezTo>
                  <a:cubicBezTo>
                    <a:pt x="1976" y="10066"/>
                    <a:pt x="1831" y="3298"/>
                    <a:pt x="1970" y="1373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26;p38">
              <a:extLst>
                <a:ext uri="{FF2B5EF4-FFF2-40B4-BE49-F238E27FC236}">
                  <a16:creationId xmlns:a16="http://schemas.microsoft.com/office/drawing/2014/main" id="{7C04277B-99F2-4EC5-9AC1-E88ACE3DC661}"/>
                </a:ext>
              </a:extLst>
            </p:cNvPr>
            <p:cNvSpPr/>
            <p:nvPr/>
          </p:nvSpPr>
          <p:spPr>
            <a:xfrm>
              <a:off x="5251525" y="1273100"/>
              <a:ext cx="66800" cy="151750"/>
            </a:xfrm>
            <a:custGeom>
              <a:avLst/>
              <a:gdLst/>
              <a:ahLst/>
              <a:cxnLst/>
              <a:rect l="l" t="t" r="r" b="b"/>
              <a:pathLst>
                <a:path w="2672" h="6070" extrusionOk="0">
                  <a:moveTo>
                    <a:pt x="2671" y="1"/>
                  </a:moveTo>
                  <a:lnTo>
                    <a:pt x="2671" y="1"/>
                  </a:lnTo>
                  <a:cubicBezTo>
                    <a:pt x="1781" y="851"/>
                    <a:pt x="1" y="1794"/>
                    <a:pt x="1" y="1794"/>
                  </a:cubicBezTo>
                  <a:lnTo>
                    <a:pt x="151" y="1788"/>
                  </a:lnTo>
                  <a:lnTo>
                    <a:pt x="374" y="6068"/>
                  </a:lnTo>
                  <a:cubicBezTo>
                    <a:pt x="374" y="6069"/>
                    <a:pt x="374" y="6070"/>
                    <a:pt x="374" y="6070"/>
                  </a:cubicBezTo>
                  <a:cubicBezTo>
                    <a:pt x="380" y="6070"/>
                    <a:pt x="758" y="1810"/>
                    <a:pt x="758" y="1810"/>
                  </a:cubicBezTo>
                  <a:cubicBezTo>
                    <a:pt x="1844" y="1255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27;p38">
              <a:extLst>
                <a:ext uri="{FF2B5EF4-FFF2-40B4-BE49-F238E27FC236}">
                  <a16:creationId xmlns:a16="http://schemas.microsoft.com/office/drawing/2014/main" id="{CA7C8A71-ACB5-4937-98D9-DACC629B2B2E}"/>
                </a:ext>
              </a:extLst>
            </p:cNvPr>
            <p:cNvSpPr/>
            <p:nvPr/>
          </p:nvSpPr>
          <p:spPr>
            <a:xfrm>
              <a:off x="5174625" y="699000"/>
              <a:ext cx="154400" cy="174325"/>
            </a:xfrm>
            <a:custGeom>
              <a:avLst/>
              <a:gdLst/>
              <a:ahLst/>
              <a:cxnLst/>
              <a:rect l="l" t="t" r="r" b="b"/>
              <a:pathLst>
                <a:path w="6176" h="6973" extrusionOk="0">
                  <a:moveTo>
                    <a:pt x="3062" y="1"/>
                  </a:moveTo>
                  <a:cubicBezTo>
                    <a:pt x="1682" y="1"/>
                    <a:pt x="679" y="1032"/>
                    <a:pt x="398" y="2413"/>
                  </a:cubicBezTo>
                  <a:cubicBezTo>
                    <a:pt x="236" y="3143"/>
                    <a:pt x="0" y="4700"/>
                    <a:pt x="454" y="5896"/>
                  </a:cubicBezTo>
                  <a:cubicBezTo>
                    <a:pt x="711" y="6572"/>
                    <a:pt x="1027" y="6841"/>
                    <a:pt x="1630" y="6957"/>
                  </a:cubicBezTo>
                  <a:cubicBezTo>
                    <a:pt x="1683" y="6968"/>
                    <a:pt x="1752" y="6973"/>
                    <a:pt x="1833" y="6973"/>
                  </a:cubicBezTo>
                  <a:cubicBezTo>
                    <a:pt x="2463" y="6973"/>
                    <a:pt x="3827" y="6665"/>
                    <a:pt x="4335" y="6126"/>
                  </a:cubicBezTo>
                  <a:cubicBezTo>
                    <a:pt x="4438" y="6017"/>
                    <a:pt x="4605" y="5485"/>
                    <a:pt x="4605" y="5485"/>
                  </a:cubicBezTo>
                  <a:cubicBezTo>
                    <a:pt x="5363" y="5019"/>
                    <a:pt x="5906" y="4231"/>
                    <a:pt x="6005" y="3277"/>
                  </a:cubicBezTo>
                  <a:cubicBezTo>
                    <a:pt x="6175" y="1646"/>
                    <a:pt x="4991" y="187"/>
                    <a:pt x="3361" y="17"/>
                  </a:cubicBezTo>
                  <a:cubicBezTo>
                    <a:pt x="3259" y="6"/>
                    <a:pt x="3159" y="1"/>
                    <a:pt x="3062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8;p38">
              <a:extLst>
                <a:ext uri="{FF2B5EF4-FFF2-40B4-BE49-F238E27FC236}">
                  <a16:creationId xmlns:a16="http://schemas.microsoft.com/office/drawing/2014/main" id="{B9D482F6-5022-4482-BABC-D784AC23D38F}"/>
                </a:ext>
              </a:extLst>
            </p:cNvPr>
            <p:cNvSpPr/>
            <p:nvPr/>
          </p:nvSpPr>
          <p:spPr>
            <a:xfrm>
              <a:off x="5203825" y="845175"/>
              <a:ext cx="125350" cy="91900"/>
            </a:xfrm>
            <a:custGeom>
              <a:avLst/>
              <a:gdLst/>
              <a:ahLst/>
              <a:cxnLst/>
              <a:rect l="l" t="t" r="r" b="b"/>
              <a:pathLst>
                <a:path w="5014" h="3676" extrusionOk="0">
                  <a:moveTo>
                    <a:pt x="3307" y="1"/>
                  </a:moveTo>
                  <a:lnTo>
                    <a:pt x="961" y="1108"/>
                  </a:lnTo>
                  <a:cubicBezTo>
                    <a:pt x="961" y="1108"/>
                    <a:pt x="1041" y="1562"/>
                    <a:pt x="1098" y="1852"/>
                  </a:cubicBezTo>
                  <a:cubicBezTo>
                    <a:pt x="1154" y="2143"/>
                    <a:pt x="1132" y="2297"/>
                    <a:pt x="552" y="2653"/>
                  </a:cubicBezTo>
                  <a:cubicBezTo>
                    <a:pt x="0" y="2992"/>
                    <a:pt x="1298" y="3676"/>
                    <a:pt x="2243" y="3676"/>
                  </a:cubicBezTo>
                  <a:cubicBezTo>
                    <a:pt x="2289" y="3676"/>
                    <a:pt x="2334" y="3674"/>
                    <a:pt x="2378" y="3671"/>
                  </a:cubicBezTo>
                  <a:cubicBezTo>
                    <a:pt x="3328" y="3598"/>
                    <a:pt x="4397" y="3025"/>
                    <a:pt x="4690" y="2411"/>
                  </a:cubicBezTo>
                  <a:cubicBezTo>
                    <a:pt x="5013" y="1734"/>
                    <a:pt x="4988" y="938"/>
                    <a:pt x="4588" y="938"/>
                  </a:cubicBezTo>
                  <a:cubicBezTo>
                    <a:pt x="4583" y="938"/>
                    <a:pt x="4578" y="938"/>
                    <a:pt x="4573" y="938"/>
                  </a:cubicBezTo>
                  <a:cubicBezTo>
                    <a:pt x="4182" y="957"/>
                    <a:pt x="3856" y="1029"/>
                    <a:pt x="3654" y="1029"/>
                  </a:cubicBezTo>
                  <a:cubicBezTo>
                    <a:pt x="3545" y="1029"/>
                    <a:pt x="3472" y="1008"/>
                    <a:pt x="3445" y="945"/>
                  </a:cubicBezTo>
                  <a:cubicBezTo>
                    <a:pt x="3386" y="806"/>
                    <a:pt x="3307" y="1"/>
                    <a:pt x="330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9;p38">
              <a:extLst>
                <a:ext uri="{FF2B5EF4-FFF2-40B4-BE49-F238E27FC236}">
                  <a16:creationId xmlns:a16="http://schemas.microsoft.com/office/drawing/2014/main" id="{0801A516-B0D5-475D-9A9F-CC8B1517678A}"/>
                </a:ext>
              </a:extLst>
            </p:cNvPr>
            <p:cNvSpPr/>
            <p:nvPr/>
          </p:nvSpPr>
          <p:spPr>
            <a:xfrm>
              <a:off x="5197250" y="698975"/>
              <a:ext cx="131775" cy="153300"/>
            </a:xfrm>
            <a:custGeom>
              <a:avLst/>
              <a:gdLst/>
              <a:ahLst/>
              <a:cxnLst/>
              <a:rect l="l" t="t" r="r" b="b"/>
              <a:pathLst>
                <a:path w="5271" h="6132" extrusionOk="0">
                  <a:moveTo>
                    <a:pt x="2156" y="1"/>
                  </a:moveTo>
                  <a:cubicBezTo>
                    <a:pt x="1236" y="1"/>
                    <a:pt x="483" y="459"/>
                    <a:pt x="0" y="1176"/>
                  </a:cubicBezTo>
                  <a:cubicBezTo>
                    <a:pt x="0" y="1176"/>
                    <a:pt x="109" y="1396"/>
                    <a:pt x="278" y="1561"/>
                  </a:cubicBezTo>
                  <a:cubicBezTo>
                    <a:pt x="278" y="1561"/>
                    <a:pt x="144" y="1939"/>
                    <a:pt x="383" y="2208"/>
                  </a:cubicBezTo>
                  <a:cubicBezTo>
                    <a:pt x="556" y="2402"/>
                    <a:pt x="606" y="2675"/>
                    <a:pt x="567" y="2930"/>
                  </a:cubicBezTo>
                  <a:cubicBezTo>
                    <a:pt x="525" y="3208"/>
                    <a:pt x="493" y="3552"/>
                    <a:pt x="523" y="3856"/>
                  </a:cubicBezTo>
                  <a:cubicBezTo>
                    <a:pt x="564" y="4287"/>
                    <a:pt x="969" y="4482"/>
                    <a:pt x="969" y="4482"/>
                  </a:cubicBezTo>
                  <a:cubicBezTo>
                    <a:pt x="969" y="4482"/>
                    <a:pt x="1028" y="3826"/>
                    <a:pt x="1191" y="3470"/>
                  </a:cubicBezTo>
                  <a:cubicBezTo>
                    <a:pt x="1274" y="3286"/>
                    <a:pt x="1478" y="3173"/>
                    <a:pt x="1688" y="3173"/>
                  </a:cubicBezTo>
                  <a:cubicBezTo>
                    <a:pt x="1887" y="3173"/>
                    <a:pt x="2091" y="3275"/>
                    <a:pt x="2201" y="3519"/>
                  </a:cubicBezTo>
                  <a:cubicBezTo>
                    <a:pt x="2426" y="4016"/>
                    <a:pt x="2277" y="4321"/>
                    <a:pt x="2142" y="4728"/>
                  </a:cubicBezTo>
                  <a:cubicBezTo>
                    <a:pt x="2009" y="5137"/>
                    <a:pt x="1619" y="4980"/>
                    <a:pt x="1493" y="5078"/>
                  </a:cubicBezTo>
                  <a:cubicBezTo>
                    <a:pt x="1367" y="5175"/>
                    <a:pt x="1356" y="5872"/>
                    <a:pt x="1999" y="6053"/>
                  </a:cubicBezTo>
                  <a:cubicBezTo>
                    <a:pt x="2196" y="6109"/>
                    <a:pt x="2389" y="6131"/>
                    <a:pt x="2572" y="6131"/>
                  </a:cubicBezTo>
                  <a:cubicBezTo>
                    <a:pt x="2985" y="6131"/>
                    <a:pt x="3345" y="6014"/>
                    <a:pt x="3574" y="5895"/>
                  </a:cubicBezTo>
                  <a:cubicBezTo>
                    <a:pt x="3774" y="5796"/>
                    <a:pt x="4023" y="5586"/>
                    <a:pt x="4023" y="5586"/>
                  </a:cubicBezTo>
                  <a:cubicBezTo>
                    <a:pt x="4766" y="4906"/>
                    <a:pt x="5001" y="4232"/>
                    <a:pt x="5100" y="3278"/>
                  </a:cubicBezTo>
                  <a:cubicBezTo>
                    <a:pt x="5270" y="1646"/>
                    <a:pt x="4086" y="186"/>
                    <a:pt x="2454" y="16"/>
                  </a:cubicBezTo>
                  <a:cubicBezTo>
                    <a:pt x="2353" y="6"/>
                    <a:pt x="2254" y="1"/>
                    <a:pt x="215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0;p38">
              <a:extLst>
                <a:ext uri="{FF2B5EF4-FFF2-40B4-BE49-F238E27FC236}">
                  <a16:creationId xmlns:a16="http://schemas.microsoft.com/office/drawing/2014/main" id="{10CAEBE2-D20B-4985-A1F2-E23492C74BCB}"/>
                </a:ext>
              </a:extLst>
            </p:cNvPr>
            <p:cNvSpPr/>
            <p:nvPr/>
          </p:nvSpPr>
          <p:spPr>
            <a:xfrm>
              <a:off x="5152825" y="687300"/>
              <a:ext cx="167750" cy="50775"/>
            </a:xfrm>
            <a:custGeom>
              <a:avLst/>
              <a:gdLst/>
              <a:ahLst/>
              <a:cxnLst/>
              <a:rect l="l" t="t" r="r" b="b"/>
              <a:pathLst>
                <a:path w="6710" h="2031" extrusionOk="0">
                  <a:moveTo>
                    <a:pt x="736" y="1"/>
                  </a:moveTo>
                  <a:cubicBezTo>
                    <a:pt x="174" y="1"/>
                    <a:pt x="0" y="628"/>
                    <a:pt x="584" y="1297"/>
                  </a:cubicBezTo>
                  <a:cubicBezTo>
                    <a:pt x="1179" y="1978"/>
                    <a:pt x="1822" y="2030"/>
                    <a:pt x="2005" y="2030"/>
                  </a:cubicBezTo>
                  <a:cubicBezTo>
                    <a:pt x="2037" y="2030"/>
                    <a:pt x="2055" y="2028"/>
                    <a:pt x="2055" y="2028"/>
                  </a:cubicBezTo>
                  <a:lnTo>
                    <a:pt x="6526" y="2008"/>
                  </a:lnTo>
                  <a:cubicBezTo>
                    <a:pt x="6709" y="585"/>
                    <a:pt x="5098" y="148"/>
                    <a:pt x="4288" y="148"/>
                  </a:cubicBezTo>
                  <a:cubicBezTo>
                    <a:pt x="4222" y="148"/>
                    <a:pt x="4161" y="151"/>
                    <a:pt x="4107" y="157"/>
                  </a:cubicBezTo>
                  <a:cubicBezTo>
                    <a:pt x="3701" y="198"/>
                    <a:pt x="3072" y="276"/>
                    <a:pt x="2449" y="276"/>
                  </a:cubicBezTo>
                  <a:cubicBezTo>
                    <a:pt x="1969" y="276"/>
                    <a:pt x="1493" y="230"/>
                    <a:pt x="1124" y="83"/>
                  </a:cubicBezTo>
                  <a:cubicBezTo>
                    <a:pt x="981" y="27"/>
                    <a:pt x="851" y="1"/>
                    <a:pt x="73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1;p38">
              <a:extLst>
                <a:ext uri="{FF2B5EF4-FFF2-40B4-BE49-F238E27FC236}">
                  <a16:creationId xmlns:a16="http://schemas.microsoft.com/office/drawing/2014/main" id="{0023C520-EDF4-4279-A4C8-2AD5461FF8E7}"/>
                </a:ext>
              </a:extLst>
            </p:cNvPr>
            <p:cNvSpPr/>
            <p:nvPr/>
          </p:nvSpPr>
          <p:spPr>
            <a:xfrm>
              <a:off x="5145800" y="867325"/>
              <a:ext cx="236050" cy="397750"/>
            </a:xfrm>
            <a:custGeom>
              <a:avLst/>
              <a:gdLst/>
              <a:ahLst/>
              <a:cxnLst/>
              <a:rect l="l" t="t" r="r" b="b"/>
              <a:pathLst>
                <a:path w="9442" h="15910" extrusionOk="0">
                  <a:moveTo>
                    <a:pt x="7567" y="1"/>
                  </a:moveTo>
                  <a:cubicBezTo>
                    <a:pt x="7546" y="1"/>
                    <a:pt x="7525" y="1"/>
                    <a:pt x="7503" y="2"/>
                  </a:cubicBezTo>
                  <a:cubicBezTo>
                    <a:pt x="6830" y="19"/>
                    <a:pt x="6021" y="141"/>
                    <a:pt x="6021" y="141"/>
                  </a:cubicBezTo>
                  <a:cubicBezTo>
                    <a:pt x="6188" y="558"/>
                    <a:pt x="5764" y="1068"/>
                    <a:pt x="4630" y="1426"/>
                  </a:cubicBezTo>
                  <a:cubicBezTo>
                    <a:pt x="4313" y="1526"/>
                    <a:pt x="4076" y="1561"/>
                    <a:pt x="3900" y="1561"/>
                  </a:cubicBezTo>
                  <a:cubicBezTo>
                    <a:pt x="3446" y="1561"/>
                    <a:pt x="3393" y="1323"/>
                    <a:pt x="3393" y="1323"/>
                  </a:cubicBezTo>
                  <a:cubicBezTo>
                    <a:pt x="3393" y="1323"/>
                    <a:pt x="1732" y="2081"/>
                    <a:pt x="1190" y="2459"/>
                  </a:cubicBezTo>
                  <a:cubicBezTo>
                    <a:pt x="510" y="2935"/>
                    <a:pt x="208" y="4311"/>
                    <a:pt x="116" y="6635"/>
                  </a:cubicBezTo>
                  <a:cubicBezTo>
                    <a:pt x="9" y="9324"/>
                    <a:pt x="1" y="14078"/>
                    <a:pt x="90" y="14765"/>
                  </a:cubicBezTo>
                  <a:cubicBezTo>
                    <a:pt x="90" y="14765"/>
                    <a:pt x="1236" y="15909"/>
                    <a:pt x="2746" y="15909"/>
                  </a:cubicBezTo>
                  <a:cubicBezTo>
                    <a:pt x="2826" y="15909"/>
                    <a:pt x="2907" y="15906"/>
                    <a:pt x="2989" y="15899"/>
                  </a:cubicBezTo>
                  <a:cubicBezTo>
                    <a:pt x="4617" y="15766"/>
                    <a:pt x="7355" y="14326"/>
                    <a:pt x="8021" y="13213"/>
                  </a:cubicBezTo>
                  <a:cubicBezTo>
                    <a:pt x="8001" y="10856"/>
                    <a:pt x="7726" y="9708"/>
                    <a:pt x="8107" y="8350"/>
                  </a:cubicBezTo>
                  <a:cubicBezTo>
                    <a:pt x="8981" y="5241"/>
                    <a:pt x="9442" y="3968"/>
                    <a:pt x="9018" y="1901"/>
                  </a:cubicBezTo>
                  <a:cubicBezTo>
                    <a:pt x="8678" y="252"/>
                    <a:pt x="8207" y="1"/>
                    <a:pt x="75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2;p38">
              <a:extLst>
                <a:ext uri="{FF2B5EF4-FFF2-40B4-BE49-F238E27FC236}">
                  <a16:creationId xmlns:a16="http://schemas.microsoft.com/office/drawing/2014/main" id="{9F635E08-C7EB-4058-92FE-8D234D3F721D}"/>
                </a:ext>
              </a:extLst>
            </p:cNvPr>
            <p:cNvSpPr/>
            <p:nvPr/>
          </p:nvSpPr>
          <p:spPr>
            <a:xfrm>
              <a:off x="5145800" y="928150"/>
              <a:ext cx="91575" cy="334925"/>
            </a:xfrm>
            <a:custGeom>
              <a:avLst/>
              <a:gdLst/>
              <a:ahLst/>
              <a:cxnLst/>
              <a:rect l="l" t="t" r="r" b="b"/>
              <a:pathLst>
                <a:path w="3663" h="13397" extrusionOk="0">
                  <a:moveTo>
                    <a:pt x="2741" y="1"/>
                  </a:moveTo>
                  <a:lnTo>
                    <a:pt x="779" y="505"/>
                  </a:lnTo>
                  <a:cubicBezTo>
                    <a:pt x="384" y="1193"/>
                    <a:pt x="187" y="2414"/>
                    <a:pt x="116" y="4201"/>
                  </a:cubicBezTo>
                  <a:cubicBezTo>
                    <a:pt x="9" y="6891"/>
                    <a:pt x="1" y="11644"/>
                    <a:pt x="90" y="12332"/>
                  </a:cubicBezTo>
                  <a:cubicBezTo>
                    <a:pt x="90" y="12332"/>
                    <a:pt x="902" y="13140"/>
                    <a:pt x="2060" y="13396"/>
                  </a:cubicBezTo>
                  <a:cubicBezTo>
                    <a:pt x="2205" y="10337"/>
                    <a:pt x="2822" y="7840"/>
                    <a:pt x="3110" y="6155"/>
                  </a:cubicBezTo>
                  <a:cubicBezTo>
                    <a:pt x="3662" y="2936"/>
                    <a:pt x="3404" y="509"/>
                    <a:pt x="2741" y="1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3;p38">
              <a:extLst>
                <a:ext uri="{FF2B5EF4-FFF2-40B4-BE49-F238E27FC236}">
                  <a16:creationId xmlns:a16="http://schemas.microsoft.com/office/drawing/2014/main" id="{8D21FC78-2A15-4ABA-A55A-1A6B279B6FBB}"/>
                </a:ext>
              </a:extLst>
            </p:cNvPr>
            <p:cNvSpPr/>
            <p:nvPr/>
          </p:nvSpPr>
          <p:spPr>
            <a:xfrm>
              <a:off x="5217925" y="863125"/>
              <a:ext cx="88975" cy="49675"/>
            </a:xfrm>
            <a:custGeom>
              <a:avLst/>
              <a:gdLst/>
              <a:ahLst/>
              <a:cxnLst/>
              <a:rect l="l" t="t" r="r" b="b"/>
              <a:pathLst>
                <a:path w="3559" h="1987" extrusionOk="0">
                  <a:moveTo>
                    <a:pt x="3003" y="0"/>
                  </a:moveTo>
                  <a:cubicBezTo>
                    <a:pt x="2944" y="0"/>
                    <a:pt x="2889" y="22"/>
                    <a:pt x="2844" y="79"/>
                  </a:cubicBezTo>
                  <a:cubicBezTo>
                    <a:pt x="2611" y="376"/>
                    <a:pt x="1788" y="1024"/>
                    <a:pt x="519" y="1060"/>
                  </a:cubicBezTo>
                  <a:cubicBezTo>
                    <a:pt x="509" y="1059"/>
                    <a:pt x="499" y="1058"/>
                    <a:pt x="489" y="1058"/>
                  </a:cubicBezTo>
                  <a:cubicBezTo>
                    <a:pt x="263" y="1058"/>
                    <a:pt x="134" y="1503"/>
                    <a:pt x="0" y="1728"/>
                  </a:cubicBezTo>
                  <a:cubicBezTo>
                    <a:pt x="0" y="1728"/>
                    <a:pt x="317" y="1987"/>
                    <a:pt x="1002" y="1987"/>
                  </a:cubicBezTo>
                  <a:cubicBezTo>
                    <a:pt x="1237" y="1987"/>
                    <a:pt x="1517" y="1956"/>
                    <a:pt x="1841" y="1874"/>
                  </a:cubicBezTo>
                  <a:cubicBezTo>
                    <a:pt x="3110" y="1552"/>
                    <a:pt x="3559" y="615"/>
                    <a:pt x="3450" y="266"/>
                  </a:cubicBezTo>
                  <a:cubicBezTo>
                    <a:pt x="3450" y="266"/>
                    <a:pt x="3206" y="0"/>
                    <a:pt x="300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4;p38">
              <a:extLst>
                <a:ext uri="{FF2B5EF4-FFF2-40B4-BE49-F238E27FC236}">
                  <a16:creationId xmlns:a16="http://schemas.microsoft.com/office/drawing/2014/main" id="{ACE14608-7AE6-46E3-BEE8-C7BE6EF5972F}"/>
                </a:ext>
              </a:extLst>
            </p:cNvPr>
            <p:cNvSpPr/>
            <p:nvPr/>
          </p:nvSpPr>
          <p:spPr>
            <a:xfrm>
              <a:off x="4949475" y="968925"/>
              <a:ext cx="115125" cy="127275"/>
            </a:xfrm>
            <a:custGeom>
              <a:avLst/>
              <a:gdLst/>
              <a:ahLst/>
              <a:cxnLst/>
              <a:rect l="l" t="t" r="r" b="b"/>
              <a:pathLst>
                <a:path w="4605" h="5091" extrusionOk="0">
                  <a:moveTo>
                    <a:pt x="2191" y="1"/>
                  </a:moveTo>
                  <a:cubicBezTo>
                    <a:pt x="1624" y="1"/>
                    <a:pt x="519" y="403"/>
                    <a:pt x="64" y="962"/>
                  </a:cubicBezTo>
                  <a:cubicBezTo>
                    <a:pt x="1" y="1040"/>
                    <a:pt x="256" y="1616"/>
                    <a:pt x="543" y="2190"/>
                  </a:cubicBezTo>
                  <a:cubicBezTo>
                    <a:pt x="678" y="2465"/>
                    <a:pt x="1991" y="5090"/>
                    <a:pt x="2394" y="5090"/>
                  </a:cubicBezTo>
                  <a:cubicBezTo>
                    <a:pt x="2394" y="5090"/>
                    <a:pt x="2395" y="5090"/>
                    <a:pt x="2396" y="5090"/>
                  </a:cubicBezTo>
                  <a:cubicBezTo>
                    <a:pt x="2795" y="5080"/>
                    <a:pt x="4370" y="4332"/>
                    <a:pt x="4605" y="3818"/>
                  </a:cubicBezTo>
                  <a:cubicBezTo>
                    <a:pt x="4576" y="3589"/>
                    <a:pt x="2741" y="404"/>
                    <a:pt x="2513" y="98"/>
                  </a:cubicBezTo>
                  <a:cubicBezTo>
                    <a:pt x="2464" y="32"/>
                    <a:pt x="2348" y="1"/>
                    <a:pt x="219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35;p38">
              <a:extLst>
                <a:ext uri="{FF2B5EF4-FFF2-40B4-BE49-F238E27FC236}">
                  <a16:creationId xmlns:a16="http://schemas.microsoft.com/office/drawing/2014/main" id="{F2E7C029-B5DC-4609-9E50-DE62EE5C4B72}"/>
                </a:ext>
              </a:extLst>
            </p:cNvPr>
            <p:cNvSpPr/>
            <p:nvPr/>
          </p:nvSpPr>
          <p:spPr>
            <a:xfrm>
              <a:off x="4958250" y="925500"/>
              <a:ext cx="258350" cy="225925"/>
            </a:xfrm>
            <a:custGeom>
              <a:avLst/>
              <a:gdLst/>
              <a:ahLst/>
              <a:cxnLst/>
              <a:rect l="l" t="t" r="r" b="b"/>
              <a:pathLst>
                <a:path w="10334" h="9037" extrusionOk="0">
                  <a:moveTo>
                    <a:pt x="9467" y="0"/>
                  </a:moveTo>
                  <a:cubicBezTo>
                    <a:pt x="9371" y="0"/>
                    <a:pt x="9271" y="21"/>
                    <a:pt x="9168" y="63"/>
                  </a:cubicBezTo>
                  <a:cubicBezTo>
                    <a:pt x="8620" y="283"/>
                    <a:pt x="8228" y="463"/>
                    <a:pt x="7855" y="1593"/>
                  </a:cubicBezTo>
                  <a:cubicBezTo>
                    <a:pt x="7538" y="2551"/>
                    <a:pt x="7310" y="4076"/>
                    <a:pt x="6885" y="5764"/>
                  </a:cubicBezTo>
                  <a:cubicBezTo>
                    <a:pt x="6737" y="6352"/>
                    <a:pt x="6490" y="7043"/>
                    <a:pt x="5615" y="7043"/>
                  </a:cubicBezTo>
                  <a:cubicBezTo>
                    <a:pt x="5453" y="7043"/>
                    <a:pt x="5269" y="7019"/>
                    <a:pt x="5060" y="6967"/>
                  </a:cubicBezTo>
                  <a:cubicBezTo>
                    <a:pt x="3789" y="6647"/>
                    <a:pt x="3064" y="6262"/>
                    <a:pt x="2736" y="5912"/>
                  </a:cubicBezTo>
                  <a:cubicBezTo>
                    <a:pt x="2433" y="5590"/>
                    <a:pt x="2354" y="5411"/>
                    <a:pt x="2187" y="4967"/>
                  </a:cubicBezTo>
                  <a:cubicBezTo>
                    <a:pt x="1995" y="4463"/>
                    <a:pt x="1743" y="4208"/>
                    <a:pt x="1580" y="3863"/>
                  </a:cubicBezTo>
                  <a:cubicBezTo>
                    <a:pt x="1456" y="3603"/>
                    <a:pt x="1447" y="3533"/>
                    <a:pt x="1363" y="3533"/>
                  </a:cubicBezTo>
                  <a:cubicBezTo>
                    <a:pt x="1336" y="3533"/>
                    <a:pt x="1301" y="3540"/>
                    <a:pt x="1252" y="3550"/>
                  </a:cubicBezTo>
                  <a:cubicBezTo>
                    <a:pt x="1050" y="3593"/>
                    <a:pt x="943" y="3999"/>
                    <a:pt x="1048" y="4351"/>
                  </a:cubicBezTo>
                  <a:cubicBezTo>
                    <a:pt x="1157" y="4718"/>
                    <a:pt x="1348" y="4892"/>
                    <a:pt x="1341" y="4980"/>
                  </a:cubicBezTo>
                  <a:cubicBezTo>
                    <a:pt x="1340" y="4992"/>
                    <a:pt x="1333" y="4997"/>
                    <a:pt x="1322" y="4997"/>
                  </a:cubicBezTo>
                  <a:cubicBezTo>
                    <a:pt x="1244" y="4997"/>
                    <a:pt x="962" y="4757"/>
                    <a:pt x="944" y="4741"/>
                  </a:cubicBezTo>
                  <a:cubicBezTo>
                    <a:pt x="686" y="4516"/>
                    <a:pt x="517" y="4249"/>
                    <a:pt x="288" y="3998"/>
                  </a:cubicBezTo>
                  <a:cubicBezTo>
                    <a:pt x="260" y="3967"/>
                    <a:pt x="231" y="3937"/>
                    <a:pt x="192" y="3927"/>
                  </a:cubicBezTo>
                  <a:cubicBezTo>
                    <a:pt x="181" y="3924"/>
                    <a:pt x="171" y="3923"/>
                    <a:pt x="162" y="3923"/>
                  </a:cubicBezTo>
                  <a:cubicBezTo>
                    <a:pt x="55" y="3923"/>
                    <a:pt x="1" y="4083"/>
                    <a:pt x="1" y="4202"/>
                  </a:cubicBezTo>
                  <a:cubicBezTo>
                    <a:pt x="3" y="5299"/>
                    <a:pt x="535" y="6896"/>
                    <a:pt x="1549" y="7489"/>
                  </a:cubicBezTo>
                  <a:cubicBezTo>
                    <a:pt x="2044" y="7779"/>
                    <a:pt x="2664" y="7976"/>
                    <a:pt x="3192" y="8224"/>
                  </a:cubicBezTo>
                  <a:cubicBezTo>
                    <a:pt x="3626" y="8427"/>
                    <a:pt x="4068" y="8635"/>
                    <a:pt x="4535" y="8751"/>
                  </a:cubicBezTo>
                  <a:cubicBezTo>
                    <a:pt x="5271" y="8934"/>
                    <a:pt x="5890" y="9037"/>
                    <a:pt x="6411" y="9037"/>
                  </a:cubicBezTo>
                  <a:cubicBezTo>
                    <a:pt x="7002" y="9037"/>
                    <a:pt x="7467" y="8905"/>
                    <a:pt x="7833" y="8608"/>
                  </a:cubicBezTo>
                  <a:cubicBezTo>
                    <a:pt x="8391" y="8157"/>
                    <a:pt x="8764" y="7223"/>
                    <a:pt x="8930" y="6697"/>
                  </a:cubicBezTo>
                  <a:cubicBezTo>
                    <a:pt x="9565" y="4684"/>
                    <a:pt x="9899" y="3489"/>
                    <a:pt x="10154" y="1787"/>
                  </a:cubicBezTo>
                  <a:cubicBezTo>
                    <a:pt x="10334" y="579"/>
                    <a:pt x="9970" y="0"/>
                    <a:pt x="946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36;p38">
              <a:extLst>
                <a:ext uri="{FF2B5EF4-FFF2-40B4-BE49-F238E27FC236}">
                  <a16:creationId xmlns:a16="http://schemas.microsoft.com/office/drawing/2014/main" id="{891FE761-E815-4EB4-A287-352538C00ABC}"/>
                </a:ext>
              </a:extLst>
            </p:cNvPr>
            <p:cNvSpPr/>
            <p:nvPr/>
          </p:nvSpPr>
          <p:spPr>
            <a:xfrm>
              <a:off x="5135175" y="920675"/>
              <a:ext cx="92250" cy="129300"/>
            </a:xfrm>
            <a:custGeom>
              <a:avLst/>
              <a:gdLst/>
              <a:ahLst/>
              <a:cxnLst/>
              <a:rect l="l" t="t" r="r" b="b"/>
              <a:pathLst>
                <a:path w="3690" h="5172" extrusionOk="0">
                  <a:moveTo>
                    <a:pt x="2281" y="1"/>
                  </a:moveTo>
                  <a:cubicBezTo>
                    <a:pt x="1549" y="1"/>
                    <a:pt x="1017" y="454"/>
                    <a:pt x="669" y="1645"/>
                  </a:cubicBezTo>
                  <a:cubicBezTo>
                    <a:pt x="275" y="2997"/>
                    <a:pt x="0" y="4106"/>
                    <a:pt x="0" y="4106"/>
                  </a:cubicBezTo>
                  <a:cubicBezTo>
                    <a:pt x="0" y="4106"/>
                    <a:pt x="427" y="4840"/>
                    <a:pt x="1495" y="5098"/>
                  </a:cubicBezTo>
                  <a:cubicBezTo>
                    <a:pt x="1711" y="5151"/>
                    <a:pt x="1899" y="5172"/>
                    <a:pt x="2062" y="5172"/>
                  </a:cubicBezTo>
                  <a:cubicBezTo>
                    <a:pt x="2702" y="5172"/>
                    <a:pt x="2946" y="4848"/>
                    <a:pt x="2946" y="4848"/>
                  </a:cubicBezTo>
                  <a:cubicBezTo>
                    <a:pt x="2946" y="4848"/>
                    <a:pt x="3242" y="3431"/>
                    <a:pt x="3427" y="2467"/>
                  </a:cubicBezTo>
                  <a:cubicBezTo>
                    <a:pt x="3611" y="1502"/>
                    <a:pt x="3690" y="188"/>
                    <a:pt x="2586" y="24"/>
                  </a:cubicBezTo>
                  <a:cubicBezTo>
                    <a:pt x="2481" y="9"/>
                    <a:pt x="2379" y="1"/>
                    <a:pt x="228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08;p63">
            <a:extLst>
              <a:ext uri="{FF2B5EF4-FFF2-40B4-BE49-F238E27FC236}">
                <a16:creationId xmlns:a16="http://schemas.microsoft.com/office/drawing/2014/main" id="{0A70CAE6-1FA6-4E72-B99A-311576DFB24C}"/>
              </a:ext>
            </a:extLst>
          </p:cNvPr>
          <p:cNvGrpSpPr/>
          <p:nvPr/>
        </p:nvGrpSpPr>
        <p:grpSpPr>
          <a:xfrm>
            <a:off x="628426" y="2941255"/>
            <a:ext cx="6566700" cy="670500"/>
            <a:chOff x="1431325" y="2473842"/>
            <a:chExt cx="6566700" cy="670500"/>
          </a:xfrm>
        </p:grpSpPr>
        <p:sp>
          <p:nvSpPr>
            <p:cNvPr id="36" name="Google Shape;909;p63">
              <a:extLst>
                <a:ext uri="{FF2B5EF4-FFF2-40B4-BE49-F238E27FC236}">
                  <a16:creationId xmlns:a16="http://schemas.microsoft.com/office/drawing/2014/main" id="{C4B4CB2B-9C75-47C6-B6C9-B5C95F00F986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10;p63">
              <a:extLst>
                <a:ext uri="{FF2B5EF4-FFF2-40B4-BE49-F238E27FC236}">
                  <a16:creationId xmlns:a16="http://schemas.microsoft.com/office/drawing/2014/main" id="{539E6BF8-D028-4963-AE87-AD7A86B0B6E4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" name="Google Shape;911;p63">
              <a:extLst>
                <a:ext uri="{FF2B5EF4-FFF2-40B4-BE49-F238E27FC236}">
                  <a16:creationId xmlns:a16="http://schemas.microsoft.com/office/drawing/2014/main" id="{27C361A7-51AE-4693-A101-C8FA59E412D1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Michele Duraccio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" name="Google Shape;912;p63">
              <a:extLst>
                <a:ext uri="{FF2B5EF4-FFF2-40B4-BE49-F238E27FC236}">
                  <a16:creationId xmlns:a16="http://schemas.microsoft.com/office/drawing/2014/main" id="{C4C63EA8-8D94-46CA-BFBD-B732BAB64DE1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13;p63">
              <a:extLst>
                <a:ext uri="{FF2B5EF4-FFF2-40B4-BE49-F238E27FC236}">
                  <a16:creationId xmlns:a16="http://schemas.microsoft.com/office/drawing/2014/main" id="{3248BA4E-0613-4DD8-BCD8-33A01F1AB7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914;p63">
              <a:extLst>
                <a:ext uri="{FF2B5EF4-FFF2-40B4-BE49-F238E27FC236}">
                  <a16:creationId xmlns:a16="http://schemas.microsoft.com/office/drawing/2014/main" id="{F33E323C-74A9-4BE4-86F9-5E495DAD9CFD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" name="Google Shape;908;p63">
            <a:extLst>
              <a:ext uri="{FF2B5EF4-FFF2-40B4-BE49-F238E27FC236}">
                <a16:creationId xmlns:a16="http://schemas.microsoft.com/office/drawing/2014/main" id="{D0741D3D-3EFC-4DDF-8998-74B158F81421}"/>
              </a:ext>
            </a:extLst>
          </p:cNvPr>
          <p:cNvGrpSpPr/>
          <p:nvPr/>
        </p:nvGrpSpPr>
        <p:grpSpPr>
          <a:xfrm>
            <a:off x="628426" y="3765411"/>
            <a:ext cx="6566700" cy="670500"/>
            <a:chOff x="1431325" y="2473842"/>
            <a:chExt cx="6566700" cy="670500"/>
          </a:xfrm>
        </p:grpSpPr>
        <p:sp>
          <p:nvSpPr>
            <p:cNvPr id="52" name="Google Shape;909;p63">
              <a:extLst>
                <a:ext uri="{FF2B5EF4-FFF2-40B4-BE49-F238E27FC236}">
                  <a16:creationId xmlns:a16="http://schemas.microsoft.com/office/drawing/2014/main" id="{E64DA13C-B3F9-48E2-B421-C7A4201DBF73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10;p63">
              <a:extLst>
                <a:ext uri="{FF2B5EF4-FFF2-40B4-BE49-F238E27FC236}">
                  <a16:creationId xmlns:a16="http://schemas.microsoft.com/office/drawing/2014/main" id="{F1867473-B4BB-4CAC-A021-4C451E4C1A03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911;p63">
              <a:extLst>
                <a:ext uri="{FF2B5EF4-FFF2-40B4-BE49-F238E27FC236}">
                  <a16:creationId xmlns:a16="http://schemas.microsoft.com/office/drawing/2014/main" id="{5DB89EF8-CD06-4EBC-8AB7-F853B887279A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Antonio Gaino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Google Shape;912;p63">
              <a:extLst>
                <a:ext uri="{FF2B5EF4-FFF2-40B4-BE49-F238E27FC236}">
                  <a16:creationId xmlns:a16="http://schemas.microsoft.com/office/drawing/2014/main" id="{1767A7F3-445F-423D-A207-A163F4120D95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13;p63">
              <a:extLst>
                <a:ext uri="{FF2B5EF4-FFF2-40B4-BE49-F238E27FC236}">
                  <a16:creationId xmlns:a16="http://schemas.microsoft.com/office/drawing/2014/main" id="{FCACEF32-6477-4817-A041-205B85F009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914;p63">
              <a:extLst>
                <a:ext uri="{FF2B5EF4-FFF2-40B4-BE49-F238E27FC236}">
                  <a16:creationId xmlns:a16="http://schemas.microsoft.com/office/drawing/2014/main" id="{8C328627-3F49-4D4A-B083-369D1EBA7C8F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0033D0CF-5DB1-4F68-BF44-EDF3E13E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441" y="2941157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6DD841B-82F1-4673-9517-D46F7FA5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7725" y="3765411"/>
            <a:ext cx="626635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grpSp>
        <p:nvGrpSpPr>
          <p:cNvPr id="71" name="Google Shape;908;p63">
            <a:extLst>
              <a:ext uri="{FF2B5EF4-FFF2-40B4-BE49-F238E27FC236}">
                <a16:creationId xmlns:a16="http://schemas.microsoft.com/office/drawing/2014/main" id="{ACC000C3-6307-4080-8B7C-FA997EB3ED75}"/>
              </a:ext>
            </a:extLst>
          </p:cNvPr>
          <p:cNvGrpSpPr/>
          <p:nvPr/>
        </p:nvGrpSpPr>
        <p:grpSpPr>
          <a:xfrm>
            <a:off x="632389" y="1255300"/>
            <a:ext cx="6566700" cy="670500"/>
            <a:chOff x="1431325" y="2473842"/>
            <a:chExt cx="6566700" cy="670500"/>
          </a:xfrm>
        </p:grpSpPr>
        <p:sp>
          <p:nvSpPr>
            <p:cNvPr id="72" name="Google Shape;909;p63">
              <a:extLst>
                <a:ext uri="{FF2B5EF4-FFF2-40B4-BE49-F238E27FC236}">
                  <a16:creationId xmlns:a16="http://schemas.microsoft.com/office/drawing/2014/main" id="{BB2EEA57-4416-452F-826C-D20378834CED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910;p63">
              <a:extLst>
                <a:ext uri="{FF2B5EF4-FFF2-40B4-BE49-F238E27FC236}">
                  <a16:creationId xmlns:a16="http://schemas.microsoft.com/office/drawing/2014/main" id="{FC7CF32B-C219-48B3-882E-4FB6F029BC97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4" name="Google Shape;911;p63">
              <a:extLst>
                <a:ext uri="{FF2B5EF4-FFF2-40B4-BE49-F238E27FC236}">
                  <a16:creationId xmlns:a16="http://schemas.microsoft.com/office/drawing/2014/main" id="{1727AE8C-0108-4BBA-8738-A1ED44718372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Simona Grieco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" name="Google Shape;912;p63">
              <a:extLst>
                <a:ext uri="{FF2B5EF4-FFF2-40B4-BE49-F238E27FC236}">
                  <a16:creationId xmlns:a16="http://schemas.microsoft.com/office/drawing/2014/main" id="{FDD631F7-B8D9-4F30-B301-7999D0DC0A3A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913;p63">
              <a:extLst>
                <a:ext uri="{FF2B5EF4-FFF2-40B4-BE49-F238E27FC236}">
                  <a16:creationId xmlns:a16="http://schemas.microsoft.com/office/drawing/2014/main" id="{A888ACF2-3203-48A0-8414-144BDD374CDA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914;p63">
              <a:extLst>
                <a:ext uri="{FF2B5EF4-FFF2-40B4-BE49-F238E27FC236}">
                  <a16:creationId xmlns:a16="http://schemas.microsoft.com/office/drawing/2014/main" id="{4B8AB20A-E759-44AC-A497-4CF132127071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8" name="Google Shape;908;p63">
            <a:extLst>
              <a:ext uri="{FF2B5EF4-FFF2-40B4-BE49-F238E27FC236}">
                <a16:creationId xmlns:a16="http://schemas.microsoft.com/office/drawing/2014/main" id="{1B8F1575-CFE6-47EE-AB7C-9C94EB12D949}"/>
              </a:ext>
            </a:extLst>
          </p:cNvPr>
          <p:cNvGrpSpPr/>
          <p:nvPr/>
        </p:nvGrpSpPr>
        <p:grpSpPr>
          <a:xfrm>
            <a:off x="632389" y="2079456"/>
            <a:ext cx="6566700" cy="670500"/>
            <a:chOff x="1431325" y="2473842"/>
            <a:chExt cx="6566700" cy="670500"/>
          </a:xfrm>
        </p:grpSpPr>
        <p:sp>
          <p:nvSpPr>
            <p:cNvPr id="79" name="Google Shape;909;p63">
              <a:extLst>
                <a:ext uri="{FF2B5EF4-FFF2-40B4-BE49-F238E27FC236}">
                  <a16:creationId xmlns:a16="http://schemas.microsoft.com/office/drawing/2014/main" id="{F4C5146D-9692-4932-B7EB-11D20C471AAA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910;p63">
              <a:extLst>
                <a:ext uri="{FF2B5EF4-FFF2-40B4-BE49-F238E27FC236}">
                  <a16:creationId xmlns:a16="http://schemas.microsoft.com/office/drawing/2014/main" id="{D3E8F302-EBF6-4F31-948D-B3F623106CC0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" name="Google Shape;911;p63">
              <a:extLst>
                <a:ext uri="{FF2B5EF4-FFF2-40B4-BE49-F238E27FC236}">
                  <a16:creationId xmlns:a16="http://schemas.microsoft.com/office/drawing/2014/main" id="{05795B09-FD47-4315-BCEC-59E2D81D8422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Simone Auriemma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1" name="Google Shape;912;p63">
              <a:extLst>
                <a:ext uri="{FF2B5EF4-FFF2-40B4-BE49-F238E27FC236}">
                  <a16:creationId xmlns:a16="http://schemas.microsoft.com/office/drawing/2014/main" id="{948B4103-FE7B-4E72-A058-54EDBB485C6D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913;p63">
              <a:extLst>
                <a:ext uri="{FF2B5EF4-FFF2-40B4-BE49-F238E27FC236}">
                  <a16:creationId xmlns:a16="http://schemas.microsoft.com/office/drawing/2014/main" id="{3F81B5CD-59B8-45F6-83F4-818090F588A0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914;p63">
              <a:extLst>
                <a:ext uri="{FF2B5EF4-FFF2-40B4-BE49-F238E27FC236}">
                  <a16:creationId xmlns:a16="http://schemas.microsoft.com/office/drawing/2014/main" id="{8F8F5D90-A267-4BC6-8D8C-7AAB50AC7107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104" name="Immagine 103">
            <a:extLst>
              <a:ext uri="{FF2B5EF4-FFF2-40B4-BE49-F238E27FC236}">
                <a16:creationId xmlns:a16="http://schemas.microsoft.com/office/drawing/2014/main" id="{598A9BCA-3C8B-4F97-9D05-727C73C0E8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085" y="1255202"/>
            <a:ext cx="638856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105" name="Immagine 104">
            <a:extLst>
              <a:ext uri="{FF2B5EF4-FFF2-40B4-BE49-F238E27FC236}">
                <a16:creationId xmlns:a16="http://schemas.microsoft.com/office/drawing/2014/main" id="{88085CEA-B943-4636-8743-73E9CAA46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1424" y="2079456"/>
            <a:ext cx="667164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879525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854192" cy="62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400" dirty="0"/>
              <a:t>REGISTRO DEGLI STAKEHOLDER</a:t>
            </a:r>
            <a:endParaRPr sz="2400" dirty="0"/>
          </a:p>
        </p:txBody>
      </p:sp>
      <p:grpSp>
        <p:nvGrpSpPr>
          <p:cNvPr id="35" name="Google Shape;908;p63">
            <a:extLst>
              <a:ext uri="{FF2B5EF4-FFF2-40B4-BE49-F238E27FC236}">
                <a16:creationId xmlns:a16="http://schemas.microsoft.com/office/drawing/2014/main" id="{0A70CAE6-1FA6-4E72-B99A-311576DFB24C}"/>
              </a:ext>
            </a:extLst>
          </p:cNvPr>
          <p:cNvGrpSpPr/>
          <p:nvPr/>
        </p:nvGrpSpPr>
        <p:grpSpPr>
          <a:xfrm>
            <a:off x="628426" y="2941255"/>
            <a:ext cx="6566700" cy="670500"/>
            <a:chOff x="1431325" y="2473842"/>
            <a:chExt cx="6566700" cy="670500"/>
          </a:xfrm>
        </p:grpSpPr>
        <p:sp>
          <p:nvSpPr>
            <p:cNvPr id="36" name="Google Shape;909;p63">
              <a:extLst>
                <a:ext uri="{FF2B5EF4-FFF2-40B4-BE49-F238E27FC236}">
                  <a16:creationId xmlns:a16="http://schemas.microsoft.com/office/drawing/2014/main" id="{C4B4CB2B-9C75-47C6-B6C9-B5C95F00F986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10;p63">
              <a:extLst>
                <a:ext uri="{FF2B5EF4-FFF2-40B4-BE49-F238E27FC236}">
                  <a16:creationId xmlns:a16="http://schemas.microsoft.com/office/drawing/2014/main" id="{539E6BF8-D028-4963-AE87-AD7A86B0B6E4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" name="Google Shape;911;p63">
              <a:extLst>
                <a:ext uri="{FF2B5EF4-FFF2-40B4-BE49-F238E27FC236}">
                  <a16:creationId xmlns:a16="http://schemas.microsoft.com/office/drawing/2014/main" id="{27C361A7-51AE-4693-A101-C8FA59E412D1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Nicola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Sisti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" name="Google Shape;912;p63">
              <a:extLst>
                <a:ext uri="{FF2B5EF4-FFF2-40B4-BE49-F238E27FC236}">
                  <a16:creationId xmlns:a16="http://schemas.microsoft.com/office/drawing/2014/main" id="{C4C63EA8-8D94-46CA-BFBD-B732BAB64DE1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13;p63">
              <a:extLst>
                <a:ext uri="{FF2B5EF4-FFF2-40B4-BE49-F238E27FC236}">
                  <a16:creationId xmlns:a16="http://schemas.microsoft.com/office/drawing/2014/main" id="{3248BA4E-0613-4DD8-BCD8-33A01F1AB7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914;p63">
              <a:extLst>
                <a:ext uri="{FF2B5EF4-FFF2-40B4-BE49-F238E27FC236}">
                  <a16:creationId xmlns:a16="http://schemas.microsoft.com/office/drawing/2014/main" id="{F33E323C-74A9-4BE4-86F9-5E495DAD9CFD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" name="Google Shape;908;p63">
            <a:extLst>
              <a:ext uri="{FF2B5EF4-FFF2-40B4-BE49-F238E27FC236}">
                <a16:creationId xmlns:a16="http://schemas.microsoft.com/office/drawing/2014/main" id="{D0741D3D-3EFC-4DDF-8998-74B158F81421}"/>
              </a:ext>
            </a:extLst>
          </p:cNvPr>
          <p:cNvGrpSpPr/>
          <p:nvPr/>
        </p:nvGrpSpPr>
        <p:grpSpPr>
          <a:xfrm>
            <a:off x="628426" y="3765411"/>
            <a:ext cx="6566700" cy="670500"/>
            <a:chOff x="1431325" y="2473842"/>
            <a:chExt cx="6566700" cy="670500"/>
          </a:xfrm>
        </p:grpSpPr>
        <p:sp>
          <p:nvSpPr>
            <p:cNvPr id="52" name="Google Shape;909;p63">
              <a:extLst>
                <a:ext uri="{FF2B5EF4-FFF2-40B4-BE49-F238E27FC236}">
                  <a16:creationId xmlns:a16="http://schemas.microsoft.com/office/drawing/2014/main" id="{E64DA13C-B3F9-48E2-B421-C7A4201DBF73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10;p63">
              <a:extLst>
                <a:ext uri="{FF2B5EF4-FFF2-40B4-BE49-F238E27FC236}">
                  <a16:creationId xmlns:a16="http://schemas.microsoft.com/office/drawing/2014/main" id="{F1867473-B4BB-4CAC-A021-4C451E4C1A03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911;p63">
              <a:extLst>
                <a:ext uri="{FF2B5EF4-FFF2-40B4-BE49-F238E27FC236}">
                  <a16:creationId xmlns:a16="http://schemas.microsoft.com/office/drawing/2014/main" id="{5DB89EF8-CD06-4EBC-8AB7-F853B887279A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Emilio Schiavo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Google Shape;912;p63">
              <a:extLst>
                <a:ext uri="{FF2B5EF4-FFF2-40B4-BE49-F238E27FC236}">
                  <a16:creationId xmlns:a16="http://schemas.microsoft.com/office/drawing/2014/main" id="{1767A7F3-445F-423D-A207-A163F4120D95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13;p63">
              <a:extLst>
                <a:ext uri="{FF2B5EF4-FFF2-40B4-BE49-F238E27FC236}">
                  <a16:creationId xmlns:a16="http://schemas.microsoft.com/office/drawing/2014/main" id="{FCACEF32-6477-4817-A041-205B85F009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914;p63">
              <a:extLst>
                <a:ext uri="{FF2B5EF4-FFF2-40B4-BE49-F238E27FC236}">
                  <a16:creationId xmlns:a16="http://schemas.microsoft.com/office/drawing/2014/main" id="{8C328627-3F49-4D4A-B083-369D1EBA7C8F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0033D0CF-5DB1-4F68-BF44-EDF3E13E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441" y="2942833"/>
            <a:ext cx="670500" cy="667147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6DD841B-82F1-4673-9517-D46F7FA5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5793" y="3765411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grpSp>
        <p:nvGrpSpPr>
          <p:cNvPr id="71" name="Google Shape;908;p63">
            <a:extLst>
              <a:ext uri="{FF2B5EF4-FFF2-40B4-BE49-F238E27FC236}">
                <a16:creationId xmlns:a16="http://schemas.microsoft.com/office/drawing/2014/main" id="{ACC000C3-6307-4080-8B7C-FA997EB3ED75}"/>
              </a:ext>
            </a:extLst>
          </p:cNvPr>
          <p:cNvGrpSpPr/>
          <p:nvPr/>
        </p:nvGrpSpPr>
        <p:grpSpPr>
          <a:xfrm>
            <a:off x="632389" y="1255300"/>
            <a:ext cx="6566700" cy="670500"/>
            <a:chOff x="1431325" y="2473842"/>
            <a:chExt cx="6566700" cy="670500"/>
          </a:xfrm>
        </p:grpSpPr>
        <p:sp>
          <p:nvSpPr>
            <p:cNvPr id="72" name="Google Shape;909;p63">
              <a:extLst>
                <a:ext uri="{FF2B5EF4-FFF2-40B4-BE49-F238E27FC236}">
                  <a16:creationId xmlns:a16="http://schemas.microsoft.com/office/drawing/2014/main" id="{BB2EEA57-4416-452F-826C-D20378834CED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910;p63">
              <a:extLst>
                <a:ext uri="{FF2B5EF4-FFF2-40B4-BE49-F238E27FC236}">
                  <a16:creationId xmlns:a16="http://schemas.microsoft.com/office/drawing/2014/main" id="{FC7CF32B-C219-48B3-882E-4FB6F029BC97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4" name="Google Shape;911;p63">
              <a:extLst>
                <a:ext uri="{FF2B5EF4-FFF2-40B4-BE49-F238E27FC236}">
                  <a16:creationId xmlns:a16="http://schemas.microsoft.com/office/drawing/2014/main" id="{1727AE8C-0108-4BBA-8738-A1ED44718372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Maria Concetta Schiavone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" name="Google Shape;912;p63">
              <a:extLst>
                <a:ext uri="{FF2B5EF4-FFF2-40B4-BE49-F238E27FC236}">
                  <a16:creationId xmlns:a16="http://schemas.microsoft.com/office/drawing/2014/main" id="{FDD631F7-B8D9-4F30-B301-7999D0DC0A3A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913;p63">
              <a:extLst>
                <a:ext uri="{FF2B5EF4-FFF2-40B4-BE49-F238E27FC236}">
                  <a16:creationId xmlns:a16="http://schemas.microsoft.com/office/drawing/2014/main" id="{A888ACF2-3203-48A0-8414-144BDD374CDA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914;p63">
              <a:extLst>
                <a:ext uri="{FF2B5EF4-FFF2-40B4-BE49-F238E27FC236}">
                  <a16:creationId xmlns:a16="http://schemas.microsoft.com/office/drawing/2014/main" id="{4B8AB20A-E759-44AC-A497-4CF132127071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8" name="Google Shape;908;p63">
            <a:extLst>
              <a:ext uri="{FF2B5EF4-FFF2-40B4-BE49-F238E27FC236}">
                <a16:creationId xmlns:a16="http://schemas.microsoft.com/office/drawing/2014/main" id="{1B8F1575-CFE6-47EE-AB7C-9C94EB12D949}"/>
              </a:ext>
            </a:extLst>
          </p:cNvPr>
          <p:cNvGrpSpPr/>
          <p:nvPr/>
        </p:nvGrpSpPr>
        <p:grpSpPr>
          <a:xfrm>
            <a:off x="632389" y="2079456"/>
            <a:ext cx="6566700" cy="670500"/>
            <a:chOff x="1431325" y="2473842"/>
            <a:chExt cx="6566700" cy="670500"/>
          </a:xfrm>
        </p:grpSpPr>
        <p:sp>
          <p:nvSpPr>
            <p:cNvPr id="79" name="Google Shape;909;p63">
              <a:extLst>
                <a:ext uri="{FF2B5EF4-FFF2-40B4-BE49-F238E27FC236}">
                  <a16:creationId xmlns:a16="http://schemas.microsoft.com/office/drawing/2014/main" id="{F4C5146D-9692-4932-B7EB-11D20C471AAA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910;p63">
              <a:extLst>
                <a:ext uri="{FF2B5EF4-FFF2-40B4-BE49-F238E27FC236}">
                  <a16:creationId xmlns:a16="http://schemas.microsoft.com/office/drawing/2014/main" id="{D3E8F302-EBF6-4F31-948D-B3F623106CC0}"/>
                </a:ext>
              </a:extLst>
            </p:cNvPr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Team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Member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" name="Google Shape;911;p63">
              <a:extLst>
                <a:ext uri="{FF2B5EF4-FFF2-40B4-BE49-F238E27FC236}">
                  <a16:creationId xmlns:a16="http://schemas.microsoft.com/office/drawing/2014/main" id="{05795B09-FD47-4315-BCEC-59E2D81D8422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Vincenzo </a:t>
              </a:r>
              <a:r>
                <a:rPr lang="it-IT" sz="1000" dirty="0" err="1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Colacicco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1" name="Google Shape;912;p63">
              <a:extLst>
                <a:ext uri="{FF2B5EF4-FFF2-40B4-BE49-F238E27FC236}">
                  <a16:creationId xmlns:a16="http://schemas.microsoft.com/office/drawing/2014/main" id="{948B4103-FE7B-4E72-A058-54EDBB485C6D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913;p63">
              <a:extLst>
                <a:ext uri="{FF2B5EF4-FFF2-40B4-BE49-F238E27FC236}">
                  <a16:creationId xmlns:a16="http://schemas.microsoft.com/office/drawing/2014/main" id="{3F81B5CD-59B8-45F6-83F4-818090F588A0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914;p63">
              <a:extLst>
                <a:ext uri="{FF2B5EF4-FFF2-40B4-BE49-F238E27FC236}">
                  <a16:creationId xmlns:a16="http://schemas.microsoft.com/office/drawing/2014/main" id="{8F8F5D90-A267-4BC6-8D8C-7AAB50AC7107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104" name="Immagine 103">
            <a:extLst>
              <a:ext uri="{FF2B5EF4-FFF2-40B4-BE49-F238E27FC236}">
                <a16:creationId xmlns:a16="http://schemas.microsoft.com/office/drawing/2014/main" id="{598A9BCA-3C8B-4F97-9D05-727C73C0E8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2715" y="1255202"/>
            <a:ext cx="670499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105" name="Immagine 104">
            <a:extLst>
              <a:ext uri="{FF2B5EF4-FFF2-40B4-BE49-F238E27FC236}">
                <a16:creationId xmlns:a16="http://schemas.microsoft.com/office/drawing/2014/main" id="{88085CEA-B943-4636-8743-73E9CAA46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9756" y="2079456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grpSp>
        <p:nvGrpSpPr>
          <p:cNvPr id="58" name="Google Shape;1235;p42">
            <a:extLst>
              <a:ext uri="{FF2B5EF4-FFF2-40B4-BE49-F238E27FC236}">
                <a16:creationId xmlns:a16="http://schemas.microsoft.com/office/drawing/2014/main" id="{87DCCF59-34BE-444D-AF59-0303256F35A7}"/>
              </a:ext>
            </a:extLst>
          </p:cNvPr>
          <p:cNvGrpSpPr/>
          <p:nvPr/>
        </p:nvGrpSpPr>
        <p:grpSpPr>
          <a:xfrm>
            <a:off x="7620812" y="3177540"/>
            <a:ext cx="1315180" cy="1789441"/>
            <a:chOff x="8848141" y="4660250"/>
            <a:chExt cx="1529546" cy="2081109"/>
          </a:xfrm>
        </p:grpSpPr>
        <p:sp>
          <p:nvSpPr>
            <p:cNvPr id="61" name="Google Shape;1236;p42">
              <a:extLst>
                <a:ext uri="{FF2B5EF4-FFF2-40B4-BE49-F238E27FC236}">
                  <a16:creationId xmlns:a16="http://schemas.microsoft.com/office/drawing/2014/main" id="{0E6CF453-23CB-4CEA-89E9-412C4DB48CF5}"/>
                </a:ext>
              </a:extLst>
            </p:cNvPr>
            <p:cNvSpPr/>
            <p:nvPr/>
          </p:nvSpPr>
          <p:spPr>
            <a:xfrm>
              <a:off x="8908961" y="5838503"/>
              <a:ext cx="1468726" cy="847541"/>
            </a:xfrm>
            <a:custGeom>
              <a:avLst/>
              <a:gdLst/>
              <a:ahLst/>
              <a:cxnLst/>
              <a:rect l="l" t="t" r="r" b="b"/>
              <a:pathLst>
                <a:path w="22126" h="12768" extrusionOk="0">
                  <a:moveTo>
                    <a:pt x="11064" y="0"/>
                  </a:moveTo>
                  <a:cubicBezTo>
                    <a:pt x="8129" y="0"/>
                    <a:pt x="5316" y="673"/>
                    <a:pt x="3241" y="1871"/>
                  </a:cubicBezTo>
                  <a:cubicBezTo>
                    <a:pt x="1166" y="3067"/>
                    <a:pt x="1" y="4690"/>
                    <a:pt x="1" y="6383"/>
                  </a:cubicBezTo>
                  <a:cubicBezTo>
                    <a:pt x="1" y="8076"/>
                    <a:pt x="1166" y="9701"/>
                    <a:pt x="3241" y="10897"/>
                  </a:cubicBezTo>
                  <a:cubicBezTo>
                    <a:pt x="5316" y="12095"/>
                    <a:pt x="8129" y="12767"/>
                    <a:pt x="11064" y="12767"/>
                  </a:cubicBezTo>
                  <a:cubicBezTo>
                    <a:pt x="13997" y="12767"/>
                    <a:pt x="16811" y="12095"/>
                    <a:pt x="18885" y="10897"/>
                  </a:cubicBezTo>
                  <a:cubicBezTo>
                    <a:pt x="20960" y="9701"/>
                    <a:pt x="22126" y="8076"/>
                    <a:pt x="22126" y="6383"/>
                  </a:cubicBezTo>
                  <a:cubicBezTo>
                    <a:pt x="22126" y="4690"/>
                    <a:pt x="20960" y="3067"/>
                    <a:pt x="18885" y="1871"/>
                  </a:cubicBezTo>
                  <a:cubicBezTo>
                    <a:pt x="16811" y="673"/>
                    <a:pt x="13997" y="0"/>
                    <a:pt x="11064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42">
              <a:extLst>
                <a:ext uri="{FF2B5EF4-FFF2-40B4-BE49-F238E27FC236}">
                  <a16:creationId xmlns:a16="http://schemas.microsoft.com/office/drawing/2014/main" id="{9B501295-7781-40F4-A319-9EAF41D4FB28}"/>
                </a:ext>
              </a:extLst>
            </p:cNvPr>
            <p:cNvSpPr/>
            <p:nvPr/>
          </p:nvSpPr>
          <p:spPr>
            <a:xfrm>
              <a:off x="9538564" y="4710657"/>
              <a:ext cx="638205" cy="765218"/>
            </a:xfrm>
            <a:custGeom>
              <a:avLst/>
              <a:gdLst/>
              <a:ahLst/>
              <a:cxnLst/>
              <a:rect l="l" t="t" r="r" b="b"/>
              <a:pathLst>
                <a:path w="10572" h="12676" extrusionOk="0">
                  <a:moveTo>
                    <a:pt x="6777" y="0"/>
                  </a:moveTo>
                  <a:cubicBezTo>
                    <a:pt x="6704" y="0"/>
                    <a:pt x="6661" y="9"/>
                    <a:pt x="6661" y="9"/>
                  </a:cubicBezTo>
                  <a:lnTo>
                    <a:pt x="2087" y="778"/>
                  </a:lnTo>
                  <a:cubicBezTo>
                    <a:pt x="2087" y="778"/>
                    <a:pt x="2282" y="3167"/>
                    <a:pt x="2032" y="4880"/>
                  </a:cubicBezTo>
                  <a:cubicBezTo>
                    <a:pt x="1781" y="6592"/>
                    <a:pt x="485" y="6701"/>
                    <a:pt x="242" y="8411"/>
                  </a:cubicBezTo>
                  <a:cubicBezTo>
                    <a:pt x="0" y="10121"/>
                    <a:pt x="941" y="11455"/>
                    <a:pt x="3716" y="12339"/>
                  </a:cubicBezTo>
                  <a:cubicBezTo>
                    <a:pt x="4440" y="12569"/>
                    <a:pt x="5166" y="12676"/>
                    <a:pt x="5855" y="12676"/>
                  </a:cubicBezTo>
                  <a:cubicBezTo>
                    <a:pt x="7805" y="12676"/>
                    <a:pt x="9459" y="11825"/>
                    <a:pt x="9932" y="10541"/>
                  </a:cubicBezTo>
                  <a:cubicBezTo>
                    <a:pt x="10571" y="8804"/>
                    <a:pt x="9505" y="7707"/>
                    <a:pt x="8956" y="6565"/>
                  </a:cubicBezTo>
                  <a:cubicBezTo>
                    <a:pt x="8408" y="5424"/>
                    <a:pt x="8590" y="2861"/>
                    <a:pt x="8134" y="1336"/>
                  </a:cubicBezTo>
                  <a:cubicBezTo>
                    <a:pt x="7770" y="125"/>
                    <a:pt x="7056" y="0"/>
                    <a:pt x="6777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42">
              <a:extLst>
                <a:ext uri="{FF2B5EF4-FFF2-40B4-BE49-F238E27FC236}">
                  <a16:creationId xmlns:a16="http://schemas.microsoft.com/office/drawing/2014/main" id="{7D955405-F237-4833-B8AF-6FA629CC6390}"/>
                </a:ext>
              </a:extLst>
            </p:cNvPr>
            <p:cNvSpPr/>
            <p:nvPr/>
          </p:nvSpPr>
          <p:spPr>
            <a:xfrm>
              <a:off x="9565065" y="4666226"/>
              <a:ext cx="257769" cy="250103"/>
            </a:xfrm>
            <a:custGeom>
              <a:avLst/>
              <a:gdLst/>
              <a:ahLst/>
              <a:cxnLst/>
              <a:rect l="l" t="t" r="r" b="b"/>
              <a:pathLst>
                <a:path w="4270" h="4143" extrusionOk="0">
                  <a:moveTo>
                    <a:pt x="2889" y="0"/>
                  </a:moveTo>
                  <a:cubicBezTo>
                    <a:pt x="2604" y="0"/>
                    <a:pt x="2216" y="66"/>
                    <a:pt x="1792" y="320"/>
                  </a:cubicBezTo>
                  <a:cubicBezTo>
                    <a:pt x="925" y="841"/>
                    <a:pt x="0" y="2560"/>
                    <a:pt x="1236" y="3869"/>
                  </a:cubicBezTo>
                  <a:cubicBezTo>
                    <a:pt x="1415" y="4059"/>
                    <a:pt x="1609" y="4142"/>
                    <a:pt x="1807" y="4142"/>
                  </a:cubicBezTo>
                  <a:cubicBezTo>
                    <a:pt x="2974" y="4142"/>
                    <a:pt x="4269" y="1235"/>
                    <a:pt x="3375" y="72"/>
                  </a:cubicBezTo>
                  <a:cubicBezTo>
                    <a:pt x="3375" y="72"/>
                    <a:pt x="3188" y="0"/>
                    <a:pt x="2889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9;p42">
              <a:extLst>
                <a:ext uri="{FF2B5EF4-FFF2-40B4-BE49-F238E27FC236}">
                  <a16:creationId xmlns:a16="http://schemas.microsoft.com/office/drawing/2014/main" id="{FBA2F43F-BFAE-4D7A-B755-49CA72FD213F}"/>
                </a:ext>
              </a:extLst>
            </p:cNvPr>
            <p:cNvSpPr/>
            <p:nvPr/>
          </p:nvSpPr>
          <p:spPr>
            <a:xfrm>
              <a:off x="8848141" y="5135040"/>
              <a:ext cx="933644" cy="599630"/>
            </a:xfrm>
            <a:custGeom>
              <a:avLst/>
              <a:gdLst/>
              <a:ahLst/>
              <a:cxnLst/>
              <a:rect l="l" t="t" r="r" b="b"/>
              <a:pathLst>
                <a:path w="15466" h="9933" extrusionOk="0">
                  <a:moveTo>
                    <a:pt x="14139" y="0"/>
                  </a:moveTo>
                  <a:cubicBezTo>
                    <a:pt x="13699" y="0"/>
                    <a:pt x="13283" y="205"/>
                    <a:pt x="12733" y="964"/>
                  </a:cubicBezTo>
                  <a:cubicBezTo>
                    <a:pt x="12210" y="1685"/>
                    <a:pt x="10834" y="3825"/>
                    <a:pt x="9552" y="5184"/>
                  </a:cubicBezTo>
                  <a:cubicBezTo>
                    <a:pt x="8958" y="5814"/>
                    <a:pt x="7126" y="7340"/>
                    <a:pt x="4476" y="7593"/>
                  </a:cubicBezTo>
                  <a:cubicBezTo>
                    <a:pt x="4443" y="7596"/>
                    <a:pt x="4412" y="7597"/>
                    <a:pt x="4381" y="7597"/>
                  </a:cubicBezTo>
                  <a:cubicBezTo>
                    <a:pt x="3990" y="7597"/>
                    <a:pt x="3721" y="7363"/>
                    <a:pt x="3325" y="7162"/>
                  </a:cubicBezTo>
                  <a:cubicBezTo>
                    <a:pt x="2839" y="6916"/>
                    <a:pt x="2476" y="6923"/>
                    <a:pt x="2118" y="6777"/>
                  </a:cubicBezTo>
                  <a:cubicBezTo>
                    <a:pt x="1882" y="6679"/>
                    <a:pt x="1800" y="6589"/>
                    <a:pt x="1736" y="6589"/>
                  </a:cubicBezTo>
                  <a:cubicBezTo>
                    <a:pt x="1704" y="6589"/>
                    <a:pt x="1677" y="6612"/>
                    <a:pt x="1636" y="6668"/>
                  </a:cubicBezTo>
                  <a:cubicBezTo>
                    <a:pt x="1515" y="6838"/>
                    <a:pt x="1711" y="7215"/>
                    <a:pt x="2028" y="7406"/>
                  </a:cubicBezTo>
                  <a:cubicBezTo>
                    <a:pt x="2359" y="7606"/>
                    <a:pt x="2621" y="7606"/>
                    <a:pt x="2676" y="7677"/>
                  </a:cubicBezTo>
                  <a:cubicBezTo>
                    <a:pt x="2718" y="7731"/>
                    <a:pt x="2536" y="7768"/>
                    <a:pt x="2247" y="7768"/>
                  </a:cubicBezTo>
                  <a:cubicBezTo>
                    <a:pt x="2162" y="7768"/>
                    <a:pt x="2069" y="7765"/>
                    <a:pt x="1969" y="7758"/>
                  </a:cubicBezTo>
                  <a:cubicBezTo>
                    <a:pt x="1359" y="7718"/>
                    <a:pt x="998" y="7496"/>
                    <a:pt x="688" y="7428"/>
                  </a:cubicBezTo>
                  <a:cubicBezTo>
                    <a:pt x="648" y="7419"/>
                    <a:pt x="611" y="7414"/>
                    <a:pt x="579" y="7414"/>
                  </a:cubicBezTo>
                  <a:cubicBezTo>
                    <a:pt x="338" y="7414"/>
                    <a:pt x="318" y="7643"/>
                    <a:pt x="403" y="7748"/>
                  </a:cubicBezTo>
                  <a:cubicBezTo>
                    <a:pt x="499" y="7868"/>
                    <a:pt x="653" y="8041"/>
                    <a:pt x="1121" y="8227"/>
                  </a:cubicBezTo>
                  <a:cubicBezTo>
                    <a:pt x="1590" y="8412"/>
                    <a:pt x="2171" y="8525"/>
                    <a:pt x="2171" y="8525"/>
                  </a:cubicBezTo>
                  <a:cubicBezTo>
                    <a:pt x="2171" y="8525"/>
                    <a:pt x="2045" y="8541"/>
                    <a:pt x="1844" y="8541"/>
                  </a:cubicBezTo>
                  <a:cubicBezTo>
                    <a:pt x="1699" y="8541"/>
                    <a:pt x="1513" y="8532"/>
                    <a:pt x="1307" y="8504"/>
                  </a:cubicBezTo>
                  <a:cubicBezTo>
                    <a:pt x="768" y="8430"/>
                    <a:pt x="558" y="8334"/>
                    <a:pt x="276" y="8308"/>
                  </a:cubicBezTo>
                  <a:cubicBezTo>
                    <a:pt x="269" y="8308"/>
                    <a:pt x="261" y="8307"/>
                    <a:pt x="254" y="8307"/>
                  </a:cubicBezTo>
                  <a:cubicBezTo>
                    <a:pt x="1" y="8307"/>
                    <a:pt x="84" y="8749"/>
                    <a:pt x="363" y="8879"/>
                  </a:cubicBezTo>
                  <a:cubicBezTo>
                    <a:pt x="594" y="8987"/>
                    <a:pt x="938" y="9096"/>
                    <a:pt x="1301" y="9153"/>
                  </a:cubicBezTo>
                  <a:cubicBezTo>
                    <a:pt x="1665" y="9209"/>
                    <a:pt x="2276" y="9248"/>
                    <a:pt x="2276" y="9248"/>
                  </a:cubicBezTo>
                  <a:cubicBezTo>
                    <a:pt x="2066" y="9290"/>
                    <a:pt x="1872" y="9305"/>
                    <a:pt x="1697" y="9305"/>
                  </a:cubicBezTo>
                  <a:cubicBezTo>
                    <a:pt x="1383" y="9305"/>
                    <a:pt x="1132" y="9257"/>
                    <a:pt x="954" y="9237"/>
                  </a:cubicBezTo>
                  <a:cubicBezTo>
                    <a:pt x="914" y="9232"/>
                    <a:pt x="877" y="9230"/>
                    <a:pt x="843" y="9230"/>
                  </a:cubicBezTo>
                  <a:cubicBezTo>
                    <a:pt x="640" y="9230"/>
                    <a:pt x="544" y="9310"/>
                    <a:pt x="570" y="9452"/>
                  </a:cubicBezTo>
                  <a:cubicBezTo>
                    <a:pt x="594" y="9584"/>
                    <a:pt x="785" y="9727"/>
                    <a:pt x="1378" y="9864"/>
                  </a:cubicBezTo>
                  <a:cubicBezTo>
                    <a:pt x="1576" y="9911"/>
                    <a:pt x="1803" y="9932"/>
                    <a:pt x="2044" y="9932"/>
                  </a:cubicBezTo>
                  <a:cubicBezTo>
                    <a:pt x="2523" y="9932"/>
                    <a:pt x="3055" y="9847"/>
                    <a:pt x="3518" y="9703"/>
                  </a:cubicBezTo>
                  <a:cubicBezTo>
                    <a:pt x="4211" y="9488"/>
                    <a:pt x="4636" y="9483"/>
                    <a:pt x="5008" y="9414"/>
                  </a:cubicBezTo>
                  <a:cubicBezTo>
                    <a:pt x="8095" y="8842"/>
                    <a:pt x="10090" y="7270"/>
                    <a:pt x="10806" y="6614"/>
                  </a:cubicBezTo>
                  <a:cubicBezTo>
                    <a:pt x="12282" y="5261"/>
                    <a:pt x="13878" y="3066"/>
                    <a:pt x="14671" y="1829"/>
                  </a:cubicBezTo>
                  <a:cubicBezTo>
                    <a:pt x="15465" y="593"/>
                    <a:pt x="15188" y="163"/>
                    <a:pt x="14498" y="37"/>
                  </a:cubicBezTo>
                  <a:cubicBezTo>
                    <a:pt x="14375" y="15"/>
                    <a:pt x="14256" y="0"/>
                    <a:pt x="14139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0;p42">
              <a:extLst>
                <a:ext uri="{FF2B5EF4-FFF2-40B4-BE49-F238E27FC236}">
                  <a16:creationId xmlns:a16="http://schemas.microsoft.com/office/drawing/2014/main" id="{0EDED367-F3D1-4600-BADA-239CC5100587}"/>
                </a:ext>
              </a:extLst>
            </p:cNvPr>
            <p:cNvSpPr/>
            <p:nvPr/>
          </p:nvSpPr>
          <p:spPr>
            <a:xfrm>
              <a:off x="9027976" y="5763889"/>
              <a:ext cx="1269830" cy="628184"/>
            </a:xfrm>
            <a:custGeom>
              <a:avLst/>
              <a:gdLst/>
              <a:ahLst/>
              <a:cxnLst/>
              <a:rect l="l" t="t" r="r" b="b"/>
              <a:pathLst>
                <a:path w="21035" h="10406" extrusionOk="0">
                  <a:moveTo>
                    <a:pt x="9115" y="0"/>
                  </a:moveTo>
                  <a:cubicBezTo>
                    <a:pt x="7642" y="0"/>
                    <a:pt x="1338" y="85"/>
                    <a:pt x="637" y="1526"/>
                  </a:cubicBezTo>
                  <a:cubicBezTo>
                    <a:pt x="1" y="2832"/>
                    <a:pt x="3938" y="4175"/>
                    <a:pt x="4746" y="4254"/>
                  </a:cubicBezTo>
                  <a:lnTo>
                    <a:pt x="10303" y="4804"/>
                  </a:lnTo>
                  <a:lnTo>
                    <a:pt x="12133" y="5391"/>
                  </a:lnTo>
                  <a:lnTo>
                    <a:pt x="17277" y="9802"/>
                  </a:lnTo>
                  <a:lnTo>
                    <a:pt x="19958" y="10405"/>
                  </a:lnTo>
                  <a:cubicBezTo>
                    <a:pt x="21034" y="9745"/>
                    <a:pt x="20598" y="8381"/>
                    <a:pt x="19809" y="6717"/>
                  </a:cubicBezTo>
                  <a:cubicBezTo>
                    <a:pt x="18742" y="4469"/>
                    <a:pt x="16894" y="1980"/>
                    <a:pt x="16894" y="1980"/>
                  </a:cubicBezTo>
                  <a:lnTo>
                    <a:pt x="9422" y="2"/>
                  </a:lnTo>
                  <a:cubicBezTo>
                    <a:pt x="9422" y="2"/>
                    <a:pt x="9311" y="0"/>
                    <a:pt x="911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1;p42">
              <a:extLst>
                <a:ext uri="{FF2B5EF4-FFF2-40B4-BE49-F238E27FC236}">
                  <a16:creationId xmlns:a16="http://schemas.microsoft.com/office/drawing/2014/main" id="{440F3BC1-E6AF-4774-BEE9-32EDA861BE17}"/>
                </a:ext>
              </a:extLst>
            </p:cNvPr>
            <p:cNvSpPr/>
            <p:nvPr/>
          </p:nvSpPr>
          <p:spPr>
            <a:xfrm>
              <a:off x="9653383" y="6329834"/>
              <a:ext cx="199696" cy="411525"/>
            </a:xfrm>
            <a:custGeom>
              <a:avLst/>
              <a:gdLst/>
              <a:ahLst/>
              <a:cxnLst/>
              <a:rect l="l" t="t" r="r" b="b"/>
              <a:pathLst>
                <a:path w="3308" h="6817" extrusionOk="0">
                  <a:moveTo>
                    <a:pt x="1389" y="0"/>
                  </a:moveTo>
                  <a:lnTo>
                    <a:pt x="0" y="1247"/>
                  </a:lnTo>
                  <a:cubicBezTo>
                    <a:pt x="625" y="2195"/>
                    <a:pt x="734" y="3051"/>
                    <a:pt x="868" y="3938"/>
                  </a:cubicBezTo>
                  <a:cubicBezTo>
                    <a:pt x="986" y="4727"/>
                    <a:pt x="1009" y="5526"/>
                    <a:pt x="1077" y="6319"/>
                  </a:cubicBezTo>
                  <a:cubicBezTo>
                    <a:pt x="1088" y="6438"/>
                    <a:pt x="1101" y="6567"/>
                    <a:pt x="1176" y="6661"/>
                  </a:cubicBezTo>
                  <a:cubicBezTo>
                    <a:pt x="1265" y="6773"/>
                    <a:pt x="1386" y="6817"/>
                    <a:pt x="1515" y="6817"/>
                  </a:cubicBezTo>
                  <a:cubicBezTo>
                    <a:pt x="1727" y="6817"/>
                    <a:pt x="1960" y="6698"/>
                    <a:pt x="2101" y="6572"/>
                  </a:cubicBezTo>
                  <a:cubicBezTo>
                    <a:pt x="2315" y="6380"/>
                    <a:pt x="2530" y="6188"/>
                    <a:pt x="2712" y="5965"/>
                  </a:cubicBezTo>
                  <a:cubicBezTo>
                    <a:pt x="3057" y="5543"/>
                    <a:pt x="3308" y="5028"/>
                    <a:pt x="3235" y="4481"/>
                  </a:cubicBezTo>
                  <a:cubicBezTo>
                    <a:pt x="3151" y="3866"/>
                    <a:pt x="2961" y="3252"/>
                    <a:pt x="3046" y="2635"/>
                  </a:cubicBezTo>
                  <a:cubicBezTo>
                    <a:pt x="3091" y="2314"/>
                    <a:pt x="3211" y="1987"/>
                    <a:pt x="3133" y="1670"/>
                  </a:cubicBezTo>
                  <a:cubicBezTo>
                    <a:pt x="3029" y="1248"/>
                    <a:pt x="2695" y="978"/>
                    <a:pt x="2354" y="743"/>
                  </a:cubicBezTo>
                  <a:cubicBezTo>
                    <a:pt x="2181" y="623"/>
                    <a:pt x="2002" y="511"/>
                    <a:pt x="1840" y="377"/>
                  </a:cubicBezTo>
                  <a:cubicBezTo>
                    <a:pt x="1680" y="244"/>
                    <a:pt x="1500" y="112"/>
                    <a:pt x="13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2;p42">
              <a:extLst>
                <a:ext uri="{FF2B5EF4-FFF2-40B4-BE49-F238E27FC236}">
                  <a16:creationId xmlns:a16="http://schemas.microsoft.com/office/drawing/2014/main" id="{A1C6B4B2-E2C1-4D86-AF5E-683B4DD0A593}"/>
                </a:ext>
              </a:extLst>
            </p:cNvPr>
            <p:cNvSpPr/>
            <p:nvPr/>
          </p:nvSpPr>
          <p:spPr>
            <a:xfrm>
              <a:off x="9015781" y="5828965"/>
              <a:ext cx="725436" cy="583995"/>
            </a:xfrm>
            <a:custGeom>
              <a:avLst/>
              <a:gdLst/>
              <a:ahLst/>
              <a:cxnLst/>
              <a:rect l="l" t="t" r="r" b="b"/>
              <a:pathLst>
                <a:path w="12017" h="9674" extrusionOk="0">
                  <a:moveTo>
                    <a:pt x="2221" y="1"/>
                  </a:moveTo>
                  <a:cubicBezTo>
                    <a:pt x="2005" y="1"/>
                    <a:pt x="1793" y="17"/>
                    <a:pt x="1589" y="53"/>
                  </a:cubicBezTo>
                  <a:cubicBezTo>
                    <a:pt x="1" y="328"/>
                    <a:pt x="886" y="1875"/>
                    <a:pt x="1902" y="2771"/>
                  </a:cubicBezTo>
                  <a:cubicBezTo>
                    <a:pt x="2570" y="3360"/>
                    <a:pt x="10674" y="9674"/>
                    <a:pt x="10674" y="9674"/>
                  </a:cubicBezTo>
                  <a:cubicBezTo>
                    <a:pt x="11764" y="9627"/>
                    <a:pt x="12017" y="8441"/>
                    <a:pt x="12017" y="8441"/>
                  </a:cubicBezTo>
                  <a:cubicBezTo>
                    <a:pt x="12017" y="8441"/>
                    <a:pt x="9415" y="5008"/>
                    <a:pt x="7795" y="3121"/>
                  </a:cubicBezTo>
                  <a:cubicBezTo>
                    <a:pt x="7058" y="2262"/>
                    <a:pt x="5888" y="1272"/>
                    <a:pt x="5888" y="1272"/>
                  </a:cubicBezTo>
                  <a:cubicBezTo>
                    <a:pt x="5293" y="744"/>
                    <a:pt x="3677" y="1"/>
                    <a:pt x="2221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3;p42">
              <a:extLst>
                <a:ext uri="{FF2B5EF4-FFF2-40B4-BE49-F238E27FC236}">
                  <a16:creationId xmlns:a16="http://schemas.microsoft.com/office/drawing/2014/main" id="{542410C1-7381-4371-A784-B941D7B9B9F6}"/>
                </a:ext>
              </a:extLst>
            </p:cNvPr>
            <p:cNvSpPr/>
            <p:nvPr/>
          </p:nvSpPr>
          <p:spPr>
            <a:xfrm>
              <a:off x="9067758" y="6133217"/>
              <a:ext cx="372769" cy="250887"/>
            </a:xfrm>
            <a:custGeom>
              <a:avLst/>
              <a:gdLst/>
              <a:ahLst/>
              <a:cxnLst/>
              <a:rect l="l" t="t" r="r" b="b"/>
              <a:pathLst>
                <a:path w="6175" h="4156" extrusionOk="0">
                  <a:moveTo>
                    <a:pt x="4155" y="0"/>
                  </a:moveTo>
                  <a:cubicBezTo>
                    <a:pt x="4062" y="0"/>
                    <a:pt x="3968" y="11"/>
                    <a:pt x="3873" y="37"/>
                  </a:cubicBezTo>
                  <a:cubicBezTo>
                    <a:pt x="3558" y="120"/>
                    <a:pt x="3329" y="383"/>
                    <a:pt x="3068" y="576"/>
                  </a:cubicBezTo>
                  <a:cubicBezTo>
                    <a:pt x="2570" y="947"/>
                    <a:pt x="1939" y="1075"/>
                    <a:pt x="1360" y="1298"/>
                  </a:cubicBezTo>
                  <a:cubicBezTo>
                    <a:pt x="845" y="1496"/>
                    <a:pt x="513" y="1963"/>
                    <a:pt x="309" y="2468"/>
                  </a:cubicBezTo>
                  <a:cubicBezTo>
                    <a:pt x="200" y="2735"/>
                    <a:pt x="135" y="3016"/>
                    <a:pt x="71" y="3297"/>
                  </a:cubicBezTo>
                  <a:cubicBezTo>
                    <a:pt x="1" y="3593"/>
                    <a:pt x="62" y="4088"/>
                    <a:pt x="436" y="4150"/>
                  </a:cubicBezTo>
                  <a:cubicBezTo>
                    <a:pt x="455" y="4154"/>
                    <a:pt x="474" y="4155"/>
                    <a:pt x="493" y="4155"/>
                  </a:cubicBezTo>
                  <a:cubicBezTo>
                    <a:pt x="593" y="4155"/>
                    <a:pt x="691" y="4113"/>
                    <a:pt x="784" y="4072"/>
                  </a:cubicBezTo>
                  <a:cubicBezTo>
                    <a:pt x="1512" y="3752"/>
                    <a:pt x="2224" y="3387"/>
                    <a:pt x="2972" y="3113"/>
                  </a:cubicBezTo>
                  <a:cubicBezTo>
                    <a:pt x="3713" y="2841"/>
                    <a:pt x="4422" y="2564"/>
                    <a:pt x="5351" y="2564"/>
                  </a:cubicBezTo>
                  <a:cubicBezTo>
                    <a:pt x="5479" y="2564"/>
                    <a:pt x="5612" y="2570"/>
                    <a:pt x="5749" y="2581"/>
                  </a:cubicBezTo>
                  <a:lnTo>
                    <a:pt x="6175" y="764"/>
                  </a:lnTo>
                  <a:cubicBezTo>
                    <a:pt x="6024" y="720"/>
                    <a:pt x="5821" y="626"/>
                    <a:pt x="5628" y="549"/>
                  </a:cubicBezTo>
                  <a:cubicBezTo>
                    <a:pt x="5435" y="472"/>
                    <a:pt x="5249" y="369"/>
                    <a:pt x="5062" y="275"/>
                  </a:cubicBezTo>
                  <a:cubicBezTo>
                    <a:pt x="4774" y="130"/>
                    <a:pt x="4472" y="0"/>
                    <a:pt x="4155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4;p42">
              <a:extLst>
                <a:ext uri="{FF2B5EF4-FFF2-40B4-BE49-F238E27FC236}">
                  <a16:creationId xmlns:a16="http://schemas.microsoft.com/office/drawing/2014/main" id="{85B4F318-9E97-4BB9-B4E3-6E3562A8F804}"/>
                </a:ext>
              </a:extLst>
            </p:cNvPr>
            <p:cNvSpPr/>
            <p:nvPr/>
          </p:nvSpPr>
          <p:spPr>
            <a:xfrm>
              <a:off x="9397123" y="6178674"/>
              <a:ext cx="911247" cy="264047"/>
            </a:xfrm>
            <a:custGeom>
              <a:avLst/>
              <a:gdLst/>
              <a:ahLst/>
              <a:cxnLst/>
              <a:rect l="l" t="t" r="r" b="b"/>
              <a:pathLst>
                <a:path w="15095" h="4374" extrusionOk="0">
                  <a:moveTo>
                    <a:pt x="699" y="0"/>
                  </a:moveTo>
                  <a:cubicBezTo>
                    <a:pt x="1" y="736"/>
                    <a:pt x="293" y="1828"/>
                    <a:pt x="293" y="1828"/>
                  </a:cubicBezTo>
                  <a:cubicBezTo>
                    <a:pt x="293" y="1828"/>
                    <a:pt x="6068" y="4013"/>
                    <a:pt x="7891" y="4185"/>
                  </a:cubicBezTo>
                  <a:cubicBezTo>
                    <a:pt x="9108" y="4301"/>
                    <a:pt x="10010" y="4374"/>
                    <a:pt x="10748" y="4374"/>
                  </a:cubicBezTo>
                  <a:cubicBezTo>
                    <a:pt x="11763" y="4374"/>
                    <a:pt x="12469" y="4236"/>
                    <a:pt x="13261" y="3881"/>
                  </a:cubicBezTo>
                  <a:cubicBezTo>
                    <a:pt x="14628" y="3267"/>
                    <a:pt x="15094" y="1949"/>
                    <a:pt x="12872" y="1373"/>
                  </a:cubicBezTo>
                  <a:cubicBezTo>
                    <a:pt x="12201" y="1199"/>
                    <a:pt x="11310" y="556"/>
                    <a:pt x="8165" y="534"/>
                  </a:cubicBezTo>
                  <a:cubicBezTo>
                    <a:pt x="4990" y="513"/>
                    <a:pt x="699" y="0"/>
                    <a:pt x="699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5;p42">
              <a:extLst>
                <a:ext uri="{FF2B5EF4-FFF2-40B4-BE49-F238E27FC236}">
                  <a16:creationId xmlns:a16="http://schemas.microsoft.com/office/drawing/2014/main" id="{EE0CC6FC-4EB7-45C2-BF91-DAFF8A6DCBCF}"/>
                </a:ext>
              </a:extLst>
            </p:cNvPr>
            <p:cNvSpPr/>
            <p:nvPr/>
          </p:nvSpPr>
          <p:spPr>
            <a:xfrm>
              <a:off x="9642879" y="5005130"/>
              <a:ext cx="361782" cy="380195"/>
            </a:xfrm>
            <a:custGeom>
              <a:avLst/>
              <a:gdLst/>
              <a:ahLst/>
              <a:cxnLst/>
              <a:rect l="l" t="t" r="r" b="b"/>
              <a:pathLst>
                <a:path w="5993" h="6298" extrusionOk="0">
                  <a:moveTo>
                    <a:pt x="4617" y="0"/>
                  </a:moveTo>
                  <a:cubicBezTo>
                    <a:pt x="4617" y="0"/>
                    <a:pt x="3039" y="547"/>
                    <a:pt x="1954" y="896"/>
                  </a:cubicBezTo>
                  <a:lnTo>
                    <a:pt x="1886" y="2074"/>
                  </a:lnTo>
                  <a:cubicBezTo>
                    <a:pt x="1867" y="2077"/>
                    <a:pt x="1843" y="2077"/>
                    <a:pt x="1817" y="2077"/>
                  </a:cubicBezTo>
                  <a:cubicBezTo>
                    <a:pt x="1774" y="2077"/>
                    <a:pt x="1722" y="2075"/>
                    <a:pt x="1662" y="2075"/>
                  </a:cubicBezTo>
                  <a:cubicBezTo>
                    <a:pt x="1563" y="2075"/>
                    <a:pt x="1444" y="2081"/>
                    <a:pt x="1312" y="2114"/>
                  </a:cubicBezTo>
                  <a:cubicBezTo>
                    <a:pt x="979" y="2424"/>
                    <a:pt x="1" y="3289"/>
                    <a:pt x="163" y="4425"/>
                  </a:cubicBezTo>
                  <a:cubicBezTo>
                    <a:pt x="313" y="5473"/>
                    <a:pt x="2126" y="6297"/>
                    <a:pt x="3160" y="6297"/>
                  </a:cubicBezTo>
                  <a:cubicBezTo>
                    <a:pt x="3343" y="6297"/>
                    <a:pt x="3502" y="6271"/>
                    <a:pt x="3623" y="6216"/>
                  </a:cubicBezTo>
                  <a:cubicBezTo>
                    <a:pt x="4424" y="5849"/>
                    <a:pt x="5992" y="3380"/>
                    <a:pt x="5736" y="3169"/>
                  </a:cubicBezTo>
                  <a:cubicBezTo>
                    <a:pt x="5481" y="2957"/>
                    <a:pt x="4571" y="2787"/>
                    <a:pt x="4525" y="2608"/>
                  </a:cubicBezTo>
                  <a:cubicBezTo>
                    <a:pt x="4481" y="2431"/>
                    <a:pt x="4617" y="1"/>
                    <a:pt x="4617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46;p42">
              <a:extLst>
                <a:ext uri="{FF2B5EF4-FFF2-40B4-BE49-F238E27FC236}">
                  <a16:creationId xmlns:a16="http://schemas.microsoft.com/office/drawing/2014/main" id="{3CC72230-A619-43E0-8CC1-F1DB12B6FBE9}"/>
                </a:ext>
              </a:extLst>
            </p:cNvPr>
            <p:cNvSpPr/>
            <p:nvPr/>
          </p:nvSpPr>
          <p:spPr>
            <a:xfrm>
              <a:off x="9488761" y="5129970"/>
              <a:ext cx="572706" cy="553389"/>
            </a:xfrm>
            <a:custGeom>
              <a:avLst/>
              <a:gdLst/>
              <a:ahLst/>
              <a:cxnLst/>
              <a:rect l="l" t="t" r="r" b="b"/>
              <a:pathLst>
                <a:path w="9487" h="9167" extrusionOk="0">
                  <a:moveTo>
                    <a:pt x="4093" y="0"/>
                  </a:moveTo>
                  <a:cubicBezTo>
                    <a:pt x="3770" y="0"/>
                    <a:pt x="3463" y="139"/>
                    <a:pt x="3239" y="373"/>
                  </a:cubicBezTo>
                  <a:cubicBezTo>
                    <a:pt x="1513" y="2158"/>
                    <a:pt x="1" y="4350"/>
                    <a:pt x="2064" y="6140"/>
                  </a:cubicBezTo>
                  <a:cubicBezTo>
                    <a:pt x="2078" y="7036"/>
                    <a:pt x="2320" y="8308"/>
                    <a:pt x="2320" y="8308"/>
                  </a:cubicBezTo>
                  <a:cubicBezTo>
                    <a:pt x="3416" y="8984"/>
                    <a:pt x="4638" y="9166"/>
                    <a:pt x="5638" y="9166"/>
                  </a:cubicBezTo>
                  <a:cubicBezTo>
                    <a:pt x="6815" y="9166"/>
                    <a:pt x="7685" y="8914"/>
                    <a:pt x="7685" y="8914"/>
                  </a:cubicBezTo>
                  <a:cubicBezTo>
                    <a:pt x="7746" y="7712"/>
                    <a:pt x="8314" y="7234"/>
                    <a:pt x="8901" y="5670"/>
                  </a:cubicBezTo>
                  <a:cubicBezTo>
                    <a:pt x="9487" y="4104"/>
                    <a:pt x="9211" y="2050"/>
                    <a:pt x="9085" y="1614"/>
                  </a:cubicBezTo>
                  <a:cubicBezTo>
                    <a:pt x="8976" y="1240"/>
                    <a:pt x="8194" y="878"/>
                    <a:pt x="7511" y="775"/>
                  </a:cubicBezTo>
                  <a:cubicBezTo>
                    <a:pt x="6722" y="1221"/>
                    <a:pt x="6506" y="1738"/>
                    <a:pt x="6008" y="2275"/>
                  </a:cubicBezTo>
                  <a:cubicBezTo>
                    <a:pt x="5432" y="2896"/>
                    <a:pt x="4947" y="3340"/>
                    <a:pt x="4268" y="3340"/>
                  </a:cubicBezTo>
                  <a:cubicBezTo>
                    <a:pt x="4086" y="3340"/>
                    <a:pt x="3890" y="3308"/>
                    <a:pt x="3674" y="3239"/>
                  </a:cubicBezTo>
                  <a:cubicBezTo>
                    <a:pt x="3055" y="3041"/>
                    <a:pt x="3014" y="2203"/>
                    <a:pt x="3323" y="1496"/>
                  </a:cubicBezTo>
                  <a:cubicBezTo>
                    <a:pt x="3659" y="725"/>
                    <a:pt x="4260" y="7"/>
                    <a:pt x="4260" y="7"/>
                  </a:cubicBezTo>
                  <a:cubicBezTo>
                    <a:pt x="4223" y="5"/>
                    <a:pt x="4181" y="2"/>
                    <a:pt x="4134" y="1"/>
                  </a:cubicBezTo>
                  <a:cubicBezTo>
                    <a:pt x="4120" y="0"/>
                    <a:pt x="4107" y="0"/>
                    <a:pt x="4093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47;p42">
              <a:extLst>
                <a:ext uri="{FF2B5EF4-FFF2-40B4-BE49-F238E27FC236}">
                  <a16:creationId xmlns:a16="http://schemas.microsoft.com/office/drawing/2014/main" id="{FB96A622-6C44-495F-8EBF-FDE954AA2FDF}"/>
                </a:ext>
              </a:extLst>
            </p:cNvPr>
            <p:cNvSpPr/>
            <p:nvPr/>
          </p:nvSpPr>
          <p:spPr>
            <a:xfrm>
              <a:off x="9757396" y="5005130"/>
              <a:ext cx="164260" cy="140354"/>
            </a:xfrm>
            <a:custGeom>
              <a:avLst/>
              <a:gdLst/>
              <a:ahLst/>
              <a:cxnLst/>
              <a:rect l="l" t="t" r="r" b="b"/>
              <a:pathLst>
                <a:path w="2721" h="2325" extrusionOk="0">
                  <a:moveTo>
                    <a:pt x="2720" y="0"/>
                  </a:moveTo>
                  <a:lnTo>
                    <a:pt x="830" y="643"/>
                  </a:lnTo>
                  <a:lnTo>
                    <a:pt x="57" y="896"/>
                  </a:lnTo>
                  <a:lnTo>
                    <a:pt x="1" y="1850"/>
                  </a:lnTo>
                  <a:cubicBezTo>
                    <a:pt x="49" y="2218"/>
                    <a:pt x="420" y="2325"/>
                    <a:pt x="753" y="2325"/>
                  </a:cubicBezTo>
                  <a:cubicBezTo>
                    <a:pt x="956" y="2325"/>
                    <a:pt x="1145" y="2285"/>
                    <a:pt x="1236" y="2241"/>
                  </a:cubicBezTo>
                  <a:cubicBezTo>
                    <a:pt x="2608" y="1593"/>
                    <a:pt x="2685" y="763"/>
                    <a:pt x="2685" y="763"/>
                  </a:cubicBezTo>
                  <a:cubicBezTo>
                    <a:pt x="2698" y="440"/>
                    <a:pt x="2720" y="0"/>
                    <a:pt x="2720" y="0"/>
                  </a:cubicBezTo>
                  <a:close/>
                </a:path>
              </a:pathLst>
            </a:custGeom>
            <a:solidFill>
              <a:srgbClr val="BD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48;p42">
              <a:extLst>
                <a:ext uri="{FF2B5EF4-FFF2-40B4-BE49-F238E27FC236}">
                  <a16:creationId xmlns:a16="http://schemas.microsoft.com/office/drawing/2014/main" id="{DD1BA798-D11A-4CFD-86CB-9FFC5928FA29}"/>
                </a:ext>
              </a:extLst>
            </p:cNvPr>
            <p:cNvSpPr/>
            <p:nvPr/>
          </p:nvSpPr>
          <p:spPr>
            <a:xfrm>
              <a:off x="9639015" y="4663751"/>
              <a:ext cx="370113" cy="449013"/>
            </a:xfrm>
            <a:custGeom>
              <a:avLst/>
              <a:gdLst/>
              <a:ahLst/>
              <a:cxnLst/>
              <a:rect l="l" t="t" r="r" b="b"/>
              <a:pathLst>
                <a:path w="6131" h="7438" extrusionOk="0">
                  <a:moveTo>
                    <a:pt x="2937" y="0"/>
                  </a:moveTo>
                  <a:cubicBezTo>
                    <a:pt x="1418" y="0"/>
                    <a:pt x="364" y="1153"/>
                    <a:pt x="133" y="2660"/>
                  </a:cubicBezTo>
                  <a:cubicBezTo>
                    <a:pt x="1" y="3430"/>
                    <a:pt x="11" y="5023"/>
                    <a:pt x="641" y="6372"/>
                  </a:cubicBezTo>
                  <a:cubicBezTo>
                    <a:pt x="969" y="7076"/>
                    <a:pt x="1414" y="7438"/>
                    <a:pt x="1842" y="7438"/>
                  </a:cubicBezTo>
                  <a:cubicBezTo>
                    <a:pt x="1846" y="7438"/>
                    <a:pt x="1849" y="7438"/>
                    <a:pt x="1853" y="7438"/>
                  </a:cubicBezTo>
                  <a:cubicBezTo>
                    <a:pt x="2353" y="7430"/>
                    <a:pt x="3722" y="7252"/>
                    <a:pt x="4308" y="6469"/>
                  </a:cubicBezTo>
                  <a:cubicBezTo>
                    <a:pt x="4401" y="6343"/>
                    <a:pt x="4681" y="5655"/>
                    <a:pt x="4681" y="5655"/>
                  </a:cubicBezTo>
                  <a:cubicBezTo>
                    <a:pt x="5449" y="5129"/>
                    <a:pt x="5980" y="4279"/>
                    <a:pt x="6035" y="3277"/>
                  </a:cubicBezTo>
                  <a:cubicBezTo>
                    <a:pt x="6131" y="1565"/>
                    <a:pt x="4819" y="101"/>
                    <a:pt x="3107" y="5"/>
                  </a:cubicBezTo>
                  <a:cubicBezTo>
                    <a:pt x="3050" y="2"/>
                    <a:pt x="2993" y="0"/>
                    <a:pt x="2937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49;p42">
              <a:extLst>
                <a:ext uri="{FF2B5EF4-FFF2-40B4-BE49-F238E27FC236}">
                  <a16:creationId xmlns:a16="http://schemas.microsoft.com/office/drawing/2014/main" id="{8645ED8F-2099-441F-99AB-90CBE06D8271}"/>
                </a:ext>
              </a:extLst>
            </p:cNvPr>
            <p:cNvSpPr/>
            <p:nvPr/>
          </p:nvSpPr>
          <p:spPr>
            <a:xfrm>
              <a:off x="9651572" y="4660250"/>
              <a:ext cx="360454" cy="344940"/>
            </a:xfrm>
            <a:custGeom>
              <a:avLst/>
              <a:gdLst/>
              <a:ahLst/>
              <a:cxnLst/>
              <a:rect l="l" t="t" r="r" b="b"/>
              <a:pathLst>
                <a:path w="5971" h="5714" extrusionOk="0">
                  <a:moveTo>
                    <a:pt x="2698" y="1"/>
                  </a:moveTo>
                  <a:cubicBezTo>
                    <a:pt x="1536" y="1"/>
                    <a:pt x="573" y="535"/>
                    <a:pt x="1" y="2116"/>
                  </a:cubicBezTo>
                  <a:cubicBezTo>
                    <a:pt x="588" y="2063"/>
                    <a:pt x="1179" y="2011"/>
                    <a:pt x="1755" y="1351"/>
                  </a:cubicBezTo>
                  <a:cubicBezTo>
                    <a:pt x="2337" y="2428"/>
                    <a:pt x="3361" y="2082"/>
                    <a:pt x="3826" y="2791"/>
                  </a:cubicBezTo>
                  <a:cubicBezTo>
                    <a:pt x="4036" y="3112"/>
                    <a:pt x="4138" y="3490"/>
                    <a:pt x="4063" y="3868"/>
                  </a:cubicBezTo>
                  <a:cubicBezTo>
                    <a:pt x="4041" y="3979"/>
                    <a:pt x="4017" y="4104"/>
                    <a:pt x="3991" y="4238"/>
                  </a:cubicBezTo>
                  <a:cubicBezTo>
                    <a:pt x="3898" y="4724"/>
                    <a:pt x="4312" y="4763"/>
                    <a:pt x="4312" y="4763"/>
                  </a:cubicBezTo>
                  <a:cubicBezTo>
                    <a:pt x="4318" y="4517"/>
                    <a:pt x="4353" y="4281"/>
                    <a:pt x="4485" y="4127"/>
                  </a:cubicBezTo>
                  <a:lnTo>
                    <a:pt x="4485" y="4127"/>
                  </a:lnTo>
                  <a:cubicBezTo>
                    <a:pt x="5322" y="4395"/>
                    <a:pt x="4507" y="5608"/>
                    <a:pt x="4473" y="5713"/>
                  </a:cubicBezTo>
                  <a:cubicBezTo>
                    <a:pt x="5355" y="5107"/>
                    <a:pt x="5970" y="4078"/>
                    <a:pt x="5862" y="2879"/>
                  </a:cubicBezTo>
                  <a:cubicBezTo>
                    <a:pt x="5739" y="1546"/>
                    <a:pt x="4725" y="261"/>
                    <a:pt x="3402" y="58"/>
                  </a:cubicBezTo>
                  <a:cubicBezTo>
                    <a:pt x="3161" y="21"/>
                    <a:pt x="2926" y="1"/>
                    <a:pt x="2698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50;p42">
              <a:extLst>
                <a:ext uri="{FF2B5EF4-FFF2-40B4-BE49-F238E27FC236}">
                  <a16:creationId xmlns:a16="http://schemas.microsoft.com/office/drawing/2014/main" id="{46996D6F-5A1E-4A44-AC5F-937E47049C09}"/>
                </a:ext>
              </a:extLst>
            </p:cNvPr>
            <p:cNvSpPr/>
            <p:nvPr/>
          </p:nvSpPr>
          <p:spPr>
            <a:xfrm>
              <a:off x="9921596" y="4893812"/>
              <a:ext cx="96407" cy="121641"/>
            </a:xfrm>
            <a:custGeom>
              <a:avLst/>
              <a:gdLst/>
              <a:ahLst/>
              <a:cxnLst/>
              <a:rect l="l" t="t" r="r" b="b"/>
              <a:pathLst>
                <a:path w="1597" h="2015" extrusionOk="0">
                  <a:moveTo>
                    <a:pt x="612" y="1"/>
                  </a:moveTo>
                  <a:cubicBezTo>
                    <a:pt x="368" y="1"/>
                    <a:pt x="126" y="113"/>
                    <a:pt x="12" y="258"/>
                  </a:cubicBezTo>
                  <a:lnTo>
                    <a:pt x="0" y="1844"/>
                  </a:lnTo>
                  <a:cubicBezTo>
                    <a:pt x="0" y="1844"/>
                    <a:pt x="75" y="2000"/>
                    <a:pt x="377" y="2014"/>
                  </a:cubicBezTo>
                  <a:cubicBezTo>
                    <a:pt x="384" y="2015"/>
                    <a:pt x="392" y="2015"/>
                    <a:pt x="399" y="2015"/>
                  </a:cubicBezTo>
                  <a:cubicBezTo>
                    <a:pt x="959" y="2015"/>
                    <a:pt x="1597" y="984"/>
                    <a:pt x="1148" y="281"/>
                  </a:cubicBezTo>
                  <a:cubicBezTo>
                    <a:pt x="1018" y="79"/>
                    <a:pt x="815" y="1"/>
                    <a:pt x="612" y="1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51;p42">
              <a:extLst>
                <a:ext uri="{FF2B5EF4-FFF2-40B4-BE49-F238E27FC236}">
                  <a16:creationId xmlns:a16="http://schemas.microsoft.com/office/drawing/2014/main" id="{2827235D-763E-4A5E-B816-885D6BD01EDF}"/>
                </a:ext>
              </a:extLst>
            </p:cNvPr>
            <p:cNvSpPr/>
            <p:nvPr/>
          </p:nvSpPr>
          <p:spPr>
            <a:xfrm>
              <a:off x="9575267" y="5606269"/>
              <a:ext cx="472617" cy="381583"/>
            </a:xfrm>
            <a:custGeom>
              <a:avLst/>
              <a:gdLst/>
              <a:ahLst/>
              <a:cxnLst/>
              <a:rect l="l" t="t" r="r" b="b"/>
              <a:pathLst>
                <a:path w="7829" h="6321" extrusionOk="0">
                  <a:moveTo>
                    <a:pt x="2224" y="0"/>
                  </a:moveTo>
                  <a:cubicBezTo>
                    <a:pt x="1481" y="0"/>
                    <a:pt x="925" y="107"/>
                    <a:pt x="888" y="418"/>
                  </a:cubicBezTo>
                  <a:cubicBezTo>
                    <a:pt x="771" y="1403"/>
                    <a:pt x="399" y="2187"/>
                    <a:pt x="240" y="3184"/>
                  </a:cubicBezTo>
                  <a:cubicBezTo>
                    <a:pt x="1" y="4907"/>
                    <a:pt x="2476" y="6320"/>
                    <a:pt x="4713" y="6320"/>
                  </a:cubicBezTo>
                  <a:cubicBezTo>
                    <a:pt x="4905" y="6320"/>
                    <a:pt x="5095" y="6310"/>
                    <a:pt x="5281" y="6288"/>
                  </a:cubicBezTo>
                  <a:cubicBezTo>
                    <a:pt x="7214" y="6066"/>
                    <a:pt x="7782" y="4785"/>
                    <a:pt x="7829" y="4591"/>
                  </a:cubicBezTo>
                  <a:cubicBezTo>
                    <a:pt x="7236" y="3224"/>
                    <a:pt x="6876" y="2615"/>
                    <a:pt x="6651" y="2094"/>
                  </a:cubicBezTo>
                  <a:cubicBezTo>
                    <a:pt x="6360" y="1417"/>
                    <a:pt x="6244" y="918"/>
                    <a:pt x="6318" y="499"/>
                  </a:cubicBezTo>
                  <a:cubicBezTo>
                    <a:pt x="6318" y="499"/>
                    <a:pt x="3833" y="0"/>
                    <a:pt x="2224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2;p42">
              <a:extLst>
                <a:ext uri="{FF2B5EF4-FFF2-40B4-BE49-F238E27FC236}">
                  <a16:creationId xmlns:a16="http://schemas.microsoft.com/office/drawing/2014/main" id="{5A9D28E7-1C8B-46F5-A3AE-6C7AEB622B1E}"/>
                </a:ext>
              </a:extLst>
            </p:cNvPr>
            <p:cNvSpPr/>
            <p:nvPr/>
          </p:nvSpPr>
          <p:spPr>
            <a:xfrm>
              <a:off x="9289367" y="5859088"/>
              <a:ext cx="263866" cy="185268"/>
            </a:xfrm>
            <a:custGeom>
              <a:avLst/>
              <a:gdLst/>
              <a:ahLst/>
              <a:cxnLst/>
              <a:rect l="l" t="t" r="r" b="b"/>
              <a:pathLst>
                <a:path w="4371" h="3069" extrusionOk="0">
                  <a:moveTo>
                    <a:pt x="1" y="0"/>
                  </a:moveTo>
                  <a:lnTo>
                    <a:pt x="1" y="0"/>
                  </a:lnTo>
                  <a:cubicBezTo>
                    <a:pt x="1564" y="584"/>
                    <a:pt x="3574" y="2990"/>
                    <a:pt x="3574" y="2990"/>
                  </a:cubicBezTo>
                  <a:lnTo>
                    <a:pt x="4370" y="3068"/>
                  </a:lnTo>
                  <a:cubicBezTo>
                    <a:pt x="4370" y="3068"/>
                    <a:pt x="3323" y="1647"/>
                    <a:pt x="2175" y="909"/>
                  </a:cubicBezTo>
                  <a:cubicBezTo>
                    <a:pt x="1025" y="1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53;p42">
              <a:extLst>
                <a:ext uri="{FF2B5EF4-FFF2-40B4-BE49-F238E27FC236}">
                  <a16:creationId xmlns:a16="http://schemas.microsoft.com/office/drawing/2014/main" id="{C293E6F1-FD25-45EA-A397-779408B18277}"/>
                </a:ext>
              </a:extLst>
            </p:cNvPr>
            <p:cNvSpPr/>
            <p:nvPr/>
          </p:nvSpPr>
          <p:spPr>
            <a:xfrm>
              <a:off x="9575388" y="6346797"/>
              <a:ext cx="135887" cy="66223"/>
            </a:xfrm>
            <a:custGeom>
              <a:avLst/>
              <a:gdLst/>
              <a:ahLst/>
              <a:cxnLst/>
              <a:rect l="l" t="t" r="r" b="b"/>
              <a:pathLst>
                <a:path w="2251" h="1097" extrusionOk="0">
                  <a:moveTo>
                    <a:pt x="1" y="1"/>
                  </a:moveTo>
                  <a:lnTo>
                    <a:pt x="1404" y="1096"/>
                  </a:lnTo>
                  <a:cubicBezTo>
                    <a:pt x="1404" y="1096"/>
                    <a:pt x="1416" y="1097"/>
                    <a:pt x="1437" y="1097"/>
                  </a:cubicBezTo>
                  <a:cubicBezTo>
                    <a:pt x="1504" y="1097"/>
                    <a:pt x="1662" y="1086"/>
                    <a:pt x="1850" y="1001"/>
                  </a:cubicBezTo>
                  <a:cubicBezTo>
                    <a:pt x="2160" y="862"/>
                    <a:pt x="2250" y="741"/>
                    <a:pt x="2250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54;p42">
              <a:extLst>
                <a:ext uri="{FF2B5EF4-FFF2-40B4-BE49-F238E27FC236}">
                  <a16:creationId xmlns:a16="http://schemas.microsoft.com/office/drawing/2014/main" id="{7AD93B7F-C08E-4EC0-BF9D-89FB8DD32D9F}"/>
                </a:ext>
              </a:extLst>
            </p:cNvPr>
            <p:cNvSpPr/>
            <p:nvPr/>
          </p:nvSpPr>
          <p:spPr>
            <a:xfrm>
              <a:off x="8942375" y="5532802"/>
              <a:ext cx="622087" cy="248774"/>
            </a:xfrm>
            <a:custGeom>
              <a:avLst/>
              <a:gdLst/>
              <a:ahLst/>
              <a:cxnLst/>
              <a:rect l="l" t="t" r="r" b="b"/>
              <a:pathLst>
                <a:path w="10305" h="4121" extrusionOk="0">
                  <a:moveTo>
                    <a:pt x="3486" y="1"/>
                  </a:moveTo>
                  <a:lnTo>
                    <a:pt x="1" y="3989"/>
                  </a:lnTo>
                  <a:lnTo>
                    <a:pt x="230" y="4121"/>
                  </a:lnTo>
                  <a:lnTo>
                    <a:pt x="10304" y="4121"/>
                  </a:lnTo>
                  <a:lnTo>
                    <a:pt x="10135" y="3795"/>
                  </a:lnTo>
                  <a:lnTo>
                    <a:pt x="348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55;p42">
              <a:extLst>
                <a:ext uri="{FF2B5EF4-FFF2-40B4-BE49-F238E27FC236}">
                  <a16:creationId xmlns:a16="http://schemas.microsoft.com/office/drawing/2014/main" id="{275CC87D-A90A-4E72-A354-4143EFD735F0}"/>
                </a:ext>
              </a:extLst>
            </p:cNvPr>
            <p:cNvSpPr/>
            <p:nvPr/>
          </p:nvSpPr>
          <p:spPr>
            <a:xfrm>
              <a:off x="8956199" y="5547471"/>
              <a:ext cx="608263" cy="409714"/>
            </a:xfrm>
            <a:custGeom>
              <a:avLst/>
              <a:gdLst/>
              <a:ahLst/>
              <a:cxnLst/>
              <a:rect l="l" t="t" r="r" b="b"/>
              <a:pathLst>
                <a:path w="10076" h="6787" extrusionOk="0">
                  <a:moveTo>
                    <a:pt x="3357" y="0"/>
                  </a:moveTo>
                  <a:lnTo>
                    <a:pt x="1" y="3878"/>
                  </a:lnTo>
                  <a:lnTo>
                    <a:pt x="6366" y="6787"/>
                  </a:lnTo>
                  <a:lnTo>
                    <a:pt x="10075" y="387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56;p42">
              <a:extLst>
                <a:ext uri="{FF2B5EF4-FFF2-40B4-BE49-F238E27FC236}">
                  <a16:creationId xmlns:a16="http://schemas.microsoft.com/office/drawing/2014/main" id="{8FA5FD52-0592-4A2F-9F44-024A62516974}"/>
                </a:ext>
              </a:extLst>
            </p:cNvPr>
            <p:cNvSpPr/>
            <p:nvPr/>
          </p:nvSpPr>
          <p:spPr>
            <a:xfrm>
              <a:off x="8892270" y="5440198"/>
              <a:ext cx="63929" cy="341378"/>
            </a:xfrm>
            <a:custGeom>
              <a:avLst/>
              <a:gdLst/>
              <a:ahLst/>
              <a:cxnLst/>
              <a:rect l="l" t="t" r="r" b="b"/>
              <a:pathLst>
                <a:path w="1059" h="5655" extrusionOk="0">
                  <a:moveTo>
                    <a:pt x="219" y="1"/>
                  </a:moveTo>
                  <a:lnTo>
                    <a:pt x="0" y="128"/>
                  </a:lnTo>
                  <a:lnTo>
                    <a:pt x="104" y="4787"/>
                  </a:lnTo>
                  <a:cubicBezTo>
                    <a:pt x="109" y="4987"/>
                    <a:pt x="218" y="5169"/>
                    <a:pt x="390" y="5269"/>
                  </a:cubicBezTo>
                  <a:lnTo>
                    <a:pt x="1058" y="5655"/>
                  </a:lnTo>
                  <a:lnTo>
                    <a:pt x="1058" y="5413"/>
                  </a:lnTo>
                  <a:lnTo>
                    <a:pt x="339" y="5006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57;p42">
              <a:extLst>
                <a:ext uri="{FF2B5EF4-FFF2-40B4-BE49-F238E27FC236}">
                  <a16:creationId xmlns:a16="http://schemas.microsoft.com/office/drawing/2014/main" id="{CA04679B-8481-4139-B5C2-EFC352BAC1D5}"/>
                </a:ext>
              </a:extLst>
            </p:cNvPr>
            <p:cNvSpPr/>
            <p:nvPr/>
          </p:nvSpPr>
          <p:spPr>
            <a:xfrm>
              <a:off x="8905490" y="5440198"/>
              <a:ext cx="215391" cy="323751"/>
            </a:xfrm>
            <a:custGeom>
              <a:avLst/>
              <a:gdLst/>
              <a:ahLst/>
              <a:cxnLst/>
              <a:rect l="l" t="t" r="r" b="b"/>
              <a:pathLst>
                <a:path w="3568" h="5363" extrusionOk="0">
                  <a:moveTo>
                    <a:pt x="0" y="1"/>
                  </a:moveTo>
                  <a:lnTo>
                    <a:pt x="120" y="5006"/>
                  </a:lnTo>
                  <a:lnTo>
                    <a:pt x="751" y="5362"/>
                  </a:lnTo>
                  <a:lnTo>
                    <a:pt x="3567" y="21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58;p42">
              <a:extLst>
                <a:ext uri="{FF2B5EF4-FFF2-40B4-BE49-F238E27FC236}">
                  <a16:creationId xmlns:a16="http://schemas.microsoft.com/office/drawing/2014/main" id="{5130C7A1-0BE5-4674-A5A1-FED0D8F795AD}"/>
                </a:ext>
              </a:extLst>
            </p:cNvPr>
            <p:cNvSpPr/>
            <p:nvPr/>
          </p:nvSpPr>
          <p:spPr>
            <a:xfrm>
              <a:off x="8916115" y="5474245"/>
              <a:ext cx="155990" cy="283667"/>
            </a:xfrm>
            <a:custGeom>
              <a:avLst/>
              <a:gdLst/>
              <a:ahLst/>
              <a:cxnLst/>
              <a:rect l="l" t="t" r="r" b="b"/>
              <a:pathLst>
                <a:path w="2584" h="4699" extrusionOk="0">
                  <a:moveTo>
                    <a:pt x="0" y="1"/>
                  </a:moveTo>
                  <a:lnTo>
                    <a:pt x="108" y="4364"/>
                  </a:lnTo>
                  <a:lnTo>
                    <a:pt x="665" y="4698"/>
                  </a:lnTo>
                  <a:lnTo>
                    <a:pt x="2584" y="2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59;p42">
              <a:extLst>
                <a:ext uri="{FF2B5EF4-FFF2-40B4-BE49-F238E27FC236}">
                  <a16:creationId xmlns:a16="http://schemas.microsoft.com/office/drawing/2014/main" id="{B659A6B7-A28A-4C8B-BA4D-0B883DD844F3}"/>
                </a:ext>
              </a:extLst>
            </p:cNvPr>
            <p:cNvSpPr/>
            <p:nvPr/>
          </p:nvSpPr>
          <p:spPr>
            <a:xfrm>
              <a:off x="8916115" y="5474245"/>
              <a:ext cx="192210" cy="253362"/>
            </a:xfrm>
            <a:custGeom>
              <a:avLst/>
              <a:gdLst/>
              <a:ahLst/>
              <a:cxnLst/>
              <a:rect l="l" t="t" r="r" b="b"/>
              <a:pathLst>
                <a:path w="3184" h="4197" extrusionOk="0">
                  <a:moveTo>
                    <a:pt x="0" y="1"/>
                  </a:moveTo>
                  <a:cubicBezTo>
                    <a:pt x="0" y="1"/>
                    <a:pt x="132" y="555"/>
                    <a:pt x="464" y="1798"/>
                  </a:cubicBezTo>
                  <a:cubicBezTo>
                    <a:pt x="795" y="3042"/>
                    <a:pt x="519" y="4197"/>
                    <a:pt x="519" y="4197"/>
                  </a:cubicBezTo>
                  <a:cubicBezTo>
                    <a:pt x="687" y="3837"/>
                    <a:pt x="1083" y="3357"/>
                    <a:pt x="2584" y="2501"/>
                  </a:cubicBezTo>
                  <a:lnTo>
                    <a:pt x="3183" y="18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60;p42">
              <a:extLst>
                <a:ext uri="{FF2B5EF4-FFF2-40B4-BE49-F238E27FC236}">
                  <a16:creationId xmlns:a16="http://schemas.microsoft.com/office/drawing/2014/main" id="{38149E23-3BED-442E-BFA4-14EF5063488D}"/>
                </a:ext>
              </a:extLst>
            </p:cNvPr>
            <p:cNvSpPr/>
            <p:nvPr/>
          </p:nvSpPr>
          <p:spPr>
            <a:xfrm>
              <a:off x="9281036" y="5196253"/>
              <a:ext cx="798722" cy="743788"/>
            </a:xfrm>
            <a:custGeom>
              <a:avLst/>
              <a:gdLst/>
              <a:ahLst/>
              <a:cxnLst/>
              <a:rect l="l" t="t" r="r" b="b"/>
              <a:pathLst>
                <a:path w="13231" h="12321" extrusionOk="0">
                  <a:moveTo>
                    <a:pt x="11991" y="1"/>
                  </a:moveTo>
                  <a:cubicBezTo>
                    <a:pt x="11592" y="1"/>
                    <a:pt x="11283" y="479"/>
                    <a:pt x="10998" y="1308"/>
                  </a:cubicBezTo>
                  <a:cubicBezTo>
                    <a:pt x="10707" y="2149"/>
                    <a:pt x="9715" y="4493"/>
                    <a:pt x="8735" y="6083"/>
                  </a:cubicBezTo>
                  <a:cubicBezTo>
                    <a:pt x="8280" y="6821"/>
                    <a:pt x="6793" y="8684"/>
                    <a:pt x="4249" y="9467"/>
                  </a:cubicBezTo>
                  <a:cubicBezTo>
                    <a:pt x="4148" y="9498"/>
                    <a:pt x="4053" y="9511"/>
                    <a:pt x="3961" y="9511"/>
                  </a:cubicBezTo>
                  <a:cubicBezTo>
                    <a:pt x="3661" y="9511"/>
                    <a:pt x="3388" y="9375"/>
                    <a:pt x="3034" y="9279"/>
                  </a:cubicBezTo>
                  <a:cubicBezTo>
                    <a:pt x="2510" y="9135"/>
                    <a:pt x="2154" y="9216"/>
                    <a:pt x="1776" y="9144"/>
                  </a:cubicBezTo>
                  <a:cubicBezTo>
                    <a:pt x="1545" y="9101"/>
                    <a:pt x="1443" y="9037"/>
                    <a:pt x="1380" y="9037"/>
                  </a:cubicBezTo>
                  <a:cubicBezTo>
                    <a:pt x="1339" y="9037"/>
                    <a:pt x="1314" y="9063"/>
                    <a:pt x="1281" y="9138"/>
                  </a:cubicBezTo>
                  <a:cubicBezTo>
                    <a:pt x="1196" y="9328"/>
                    <a:pt x="1465" y="9657"/>
                    <a:pt x="1814" y="9781"/>
                  </a:cubicBezTo>
                  <a:cubicBezTo>
                    <a:pt x="2179" y="9911"/>
                    <a:pt x="2436" y="9857"/>
                    <a:pt x="2503" y="9916"/>
                  </a:cubicBezTo>
                  <a:cubicBezTo>
                    <a:pt x="2569" y="9973"/>
                    <a:pt x="2267" y="10076"/>
                    <a:pt x="1827" y="10137"/>
                  </a:cubicBezTo>
                  <a:cubicBezTo>
                    <a:pt x="1691" y="10156"/>
                    <a:pt x="1566" y="10163"/>
                    <a:pt x="1449" y="10163"/>
                  </a:cubicBezTo>
                  <a:cubicBezTo>
                    <a:pt x="1047" y="10163"/>
                    <a:pt x="752" y="10076"/>
                    <a:pt x="506" y="10072"/>
                  </a:cubicBezTo>
                  <a:cubicBezTo>
                    <a:pt x="502" y="10072"/>
                    <a:pt x="498" y="10072"/>
                    <a:pt x="495" y="10072"/>
                  </a:cubicBezTo>
                  <a:cubicBezTo>
                    <a:pt x="154" y="10072"/>
                    <a:pt x="174" y="10348"/>
                    <a:pt x="291" y="10444"/>
                  </a:cubicBezTo>
                  <a:cubicBezTo>
                    <a:pt x="409" y="10541"/>
                    <a:pt x="595" y="10679"/>
                    <a:pt x="1092" y="10767"/>
                  </a:cubicBezTo>
                  <a:cubicBezTo>
                    <a:pt x="1517" y="10842"/>
                    <a:pt x="2010" y="10847"/>
                    <a:pt x="2144" y="10847"/>
                  </a:cubicBezTo>
                  <a:cubicBezTo>
                    <a:pt x="2167" y="10847"/>
                    <a:pt x="2179" y="10847"/>
                    <a:pt x="2179" y="10847"/>
                  </a:cubicBezTo>
                  <a:lnTo>
                    <a:pt x="2179" y="10847"/>
                  </a:lnTo>
                  <a:cubicBezTo>
                    <a:pt x="2179" y="10847"/>
                    <a:pt x="1825" y="10968"/>
                    <a:pt x="1329" y="11001"/>
                  </a:cubicBezTo>
                  <a:cubicBezTo>
                    <a:pt x="1175" y="11011"/>
                    <a:pt x="1047" y="11014"/>
                    <a:pt x="935" y="11014"/>
                  </a:cubicBezTo>
                  <a:cubicBezTo>
                    <a:pt x="759" y="11014"/>
                    <a:pt x="626" y="11006"/>
                    <a:pt x="502" y="11006"/>
                  </a:cubicBezTo>
                  <a:cubicBezTo>
                    <a:pt x="427" y="11006"/>
                    <a:pt x="356" y="11009"/>
                    <a:pt x="281" y="11018"/>
                  </a:cubicBezTo>
                  <a:cubicBezTo>
                    <a:pt x="1" y="11050"/>
                    <a:pt x="173" y="11487"/>
                    <a:pt x="480" y="11559"/>
                  </a:cubicBezTo>
                  <a:cubicBezTo>
                    <a:pt x="684" y="11608"/>
                    <a:pt x="962" y="11642"/>
                    <a:pt x="1258" y="11642"/>
                  </a:cubicBezTo>
                  <a:cubicBezTo>
                    <a:pt x="1323" y="11642"/>
                    <a:pt x="1389" y="11641"/>
                    <a:pt x="1455" y="11637"/>
                  </a:cubicBezTo>
                  <a:cubicBezTo>
                    <a:pt x="1822" y="11619"/>
                    <a:pt x="2429" y="11534"/>
                    <a:pt x="2429" y="11534"/>
                  </a:cubicBezTo>
                  <a:lnTo>
                    <a:pt x="2429" y="11534"/>
                  </a:lnTo>
                  <a:cubicBezTo>
                    <a:pt x="1875" y="11770"/>
                    <a:pt x="1410" y="11765"/>
                    <a:pt x="1131" y="11790"/>
                  </a:cubicBezTo>
                  <a:cubicBezTo>
                    <a:pt x="852" y="11814"/>
                    <a:pt x="735" y="11923"/>
                    <a:pt x="798" y="12079"/>
                  </a:cubicBezTo>
                  <a:cubicBezTo>
                    <a:pt x="848" y="12202"/>
                    <a:pt x="1066" y="12304"/>
                    <a:pt x="1674" y="12320"/>
                  </a:cubicBezTo>
                  <a:cubicBezTo>
                    <a:pt x="1691" y="12320"/>
                    <a:pt x="1708" y="12320"/>
                    <a:pt x="1725" y="12320"/>
                  </a:cubicBezTo>
                  <a:cubicBezTo>
                    <a:pt x="2326" y="12320"/>
                    <a:pt x="3117" y="12071"/>
                    <a:pt x="3736" y="11729"/>
                  </a:cubicBezTo>
                  <a:cubicBezTo>
                    <a:pt x="4373" y="11376"/>
                    <a:pt x="4787" y="11287"/>
                    <a:pt x="5137" y="11144"/>
                  </a:cubicBezTo>
                  <a:cubicBezTo>
                    <a:pt x="8046" y="9960"/>
                    <a:pt x="9681" y="8019"/>
                    <a:pt x="10250" y="7231"/>
                  </a:cubicBezTo>
                  <a:cubicBezTo>
                    <a:pt x="11423" y="5608"/>
                    <a:pt x="12174" y="4134"/>
                    <a:pt x="12703" y="2762"/>
                  </a:cubicBezTo>
                  <a:cubicBezTo>
                    <a:pt x="13230" y="1392"/>
                    <a:pt x="12982" y="415"/>
                    <a:pt x="12265" y="70"/>
                  </a:cubicBezTo>
                  <a:cubicBezTo>
                    <a:pt x="12169" y="23"/>
                    <a:pt x="12078" y="1"/>
                    <a:pt x="11991" y="1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61;p42">
              <a:extLst>
                <a:ext uri="{FF2B5EF4-FFF2-40B4-BE49-F238E27FC236}">
                  <a16:creationId xmlns:a16="http://schemas.microsoft.com/office/drawing/2014/main" id="{B3F95B3A-5E6E-4D78-9539-AEE06A7DEF4A}"/>
                </a:ext>
              </a:extLst>
            </p:cNvPr>
            <p:cNvSpPr/>
            <p:nvPr/>
          </p:nvSpPr>
          <p:spPr>
            <a:xfrm>
              <a:off x="9721206" y="5013625"/>
              <a:ext cx="91407" cy="22720"/>
            </a:xfrm>
            <a:custGeom>
              <a:avLst/>
              <a:gdLst/>
              <a:ahLst/>
              <a:cxnLst/>
              <a:rect l="l" t="t" r="r" b="b"/>
              <a:pathLst>
                <a:path w="1215" h="302" extrusionOk="0">
                  <a:moveTo>
                    <a:pt x="239" y="0"/>
                  </a:moveTo>
                  <a:cubicBezTo>
                    <a:pt x="54" y="0"/>
                    <a:pt x="1" y="112"/>
                    <a:pt x="147" y="198"/>
                  </a:cubicBezTo>
                  <a:cubicBezTo>
                    <a:pt x="263" y="260"/>
                    <a:pt x="378" y="302"/>
                    <a:pt x="532" y="302"/>
                  </a:cubicBezTo>
                  <a:cubicBezTo>
                    <a:pt x="697" y="302"/>
                    <a:pt x="908" y="254"/>
                    <a:pt x="1215" y="133"/>
                  </a:cubicBezTo>
                  <a:lnTo>
                    <a:pt x="1215" y="133"/>
                  </a:lnTo>
                  <a:cubicBezTo>
                    <a:pt x="1185" y="135"/>
                    <a:pt x="1155" y="136"/>
                    <a:pt x="1127" y="136"/>
                  </a:cubicBezTo>
                  <a:cubicBezTo>
                    <a:pt x="823" y="136"/>
                    <a:pt x="583" y="26"/>
                    <a:pt x="276" y="2"/>
                  </a:cubicBezTo>
                  <a:cubicBezTo>
                    <a:pt x="263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62;p42">
              <a:extLst>
                <a:ext uri="{FF2B5EF4-FFF2-40B4-BE49-F238E27FC236}">
                  <a16:creationId xmlns:a16="http://schemas.microsoft.com/office/drawing/2014/main" id="{5C6BBEDD-F414-43D0-B383-1299C5B2319F}"/>
                </a:ext>
              </a:extLst>
            </p:cNvPr>
            <p:cNvSpPr/>
            <p:nvPr/>
          </p:nvSpPr>
          <p:spPr>
            <a:xfrm>
              <a:off x="9730911" y="5026611"/>
              <a:ext cx="72012" cy="31539"/>
            </a:xfrm>
            <a:custGeom>
              <a:avLst/>
              <a:gdLst/>
              <a:ahLst/>
              <a:cxnLst/>
              <a:rect l="l" t="t" r="r" b="b"/>
              <a:pathLst>
                <a:path w="1128" h="494" extrusionOk="0">
                  <a:moveTo>
                    <a:pt x="1127" y="0"/>
                  </a:moveTo>
                  <a:lnTo>
                    <a:pt x="1127" y="0"/>
                  </a:lnTo>
                  <a:cubicBezTo>
                    <a:pt x="854" y="82"/>
                    <a:pt x="628" y="126"/>
                    <a:pt x="438" y="126"/>
                  </a:cubicBezTo>
                  <a:cubicBezTo>
                    <a:pt x="302" y="126"/>
                    <a:pt x="185" y="104"/>
                    <a:pt x="83" y="57"/>
                  </a:cubicBezTo>
                  <a:lnTo>
                    <a:pt x="83" y="57"/>
                  </a:lnTo>
                  <a:cubicBezTo>
                    <a:pt x="83" y="57"/>
                    <a:pt x="1" y="424"/>
                    <a:pt x="376" y="481"/>
                  </a:cubicBezTo>
                  <a:cubicBezTo>
                    <a:pt x="431" y="490"/>
                    <a:pt x="481" y="493"/>
                    <a:pt x="528" y="493"/>
                  </a:cubicBezTo>
                  <a:cubicBezTo>
                    <a:pt x="1062" y="493"/>
                    <a:pt x="1127" y="1"/>
                    <a:pt x="11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63;p42">
              <a:extLst>
                <a:ext uri="{FF2B5EF4-FFF2-40B4-BE49-F238E27FC236}">
                  <a16:creationId xmlns:a16="http://schemas.microsoft.com/office/drawing/2014/main" id="{C69D5588-74AC-4321-B6A7-A20CCC81C78F}"/>
                </a:ext>
              </a:extLst>
            </p:cNvPr>
            <p:cNvSpPr/>
            <p:nvPr/>
          </p:nvSpPr>
          <p:spPr>
            <a:xfrm>
              <a:off x="9792453" y="4899189"/>
              <a:ext cx="37346" cy="31667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0"/>
                  </a:moveTo>
                  <a:cubicBezTo>
                    <a:pt x="257" y="0"/>
                    <a:pt x="189" y="28"/>
                    <a:pt x="138" y="88"/>
                  </a:cubicBezTo>
                  <a:cubicBezTo>
                    <a:pt x="1" y="250"/>
                    <a:pt x="119" y="496"/>
                    <a:pt x="325" y="496"/>
                  </a:cubicBezTo>
                  <a:cubicBezTo>
                    <a:pt x="332" y="496"/>
                    <a:pt x="339" y="495"/>
                    <a:pt x="347" y="495"/>
                  </a:cubicBezTo>
                  <a:cubicBezTo>
                    <a:pt x="484" y="482"/>
                    <a:pt x="584" y="363"/>
                    <a:pt x="573" y="227"/>
                  </a:cubicBezTo>
                  <a:cubicBezTo>
                    <a:pt x="561" y="87"/>
                    <a:pt x="445" y="0"/>
                    <a:pt x="325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64;p42">
              <a:extLst>
                <a:ext uri="{FF2B5EF4-FFF2-40B4-BE49-F238E27FC236}">
                  <a16:creationId xmlns:a16="http://schemas.microsoft.com/office/drawing/2014/main" id="{D111200A-11BE-4854-971C-D725B02397D2}"/>
                </a:ext>
              </a:extLst>
            </p:cNvPr>
            <p:cNvSpPr/>
            <p:nvPr/>
          </p:nvSpPr>
          <p:spPr>
            <a:xfrm>
              <a:off x="9679201" y="4890187"/>
              <a:ext cx="37346" cy="31667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1"/>
                  </a:moveTo>
                  <a:cubicBezTo>
                    <a:pt x="258" y="1"/>
                    <a:pt x="189" y="28"/>
                    <a:pt x="138" y="89"/>
                  </a:cubicBezTo>
                  <a:cubicBezTo>
                    <a:pt x="1" y="251"/>
                    <a:pt x="120" y="496"/>
                    <a:pt x="325" y="496"/>
                  </a:cubicBezTo>
                  <a:cubicBezTo>
                    <a:pt x="332" y="496"/>
                    <a:pt x="340" y="496"/>
                    <a:pt x="347" y="495"/>
                  </a:cubicBezTo>
                  <a:cubicBezTo>
                    <a:pt x="484" y="483"/>
                    <a:pt x="584" y="364"/>
                    <a:pt x="573" y="227"/>
                  </a:cubicBezTo>
                  <a:cubicBezTo>
                    <a:pt x="562" y="87"/>
                    <a:pt x="445" y="1"/>
                    <a:pt x="32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65;p42">
              <a:extLst>
                <a:ext uri="{FF2B5EF4-FFF2-40B4-BE49-F238E27FC236}">
                  <a16:creationId xmlns:a16="http://schemas.microsoft.com/office/drawing/2014/main" id="{2780A760-E057-4171-BA04-EB86D72DF741}"/>
                </a:ext>
              </a:extLst>
            </p:cNvPr>
            <p:cNvSpPr/>
            <p:nvPr/>
          </p:nvSpPr>
          <p:spPr>
            <a:xfrm>
              <a:off x="9781751" y="4843983"/>
              <a:ext cx="69776" cy="32441"/>
            </a:xfrm>
            <a:custGeom>
              <a:avLst/>
              <a:gdLst/>
              <a:ahLst/>
              <a:cxnLst/>
              <a:rect l="l" t="t" r="r" b="b"/>
              <a:pathLst>
                <a:path w="1095" h="509" extrusionOk="0">
                  <a:moveTo>
                    <a:pt x="371" y="1"/>
                  </a:moveTo>
                  <a:cubicBezTo>
                    <a:pt x="282" y="1"/>
                    <a:pt x="195" y="18"/>
                    <a:pt x="120" y="57"/>
                  </a:cubicBezTo>
                  <a:cubicBezTo>
                    <a:pt x="38" y="98"/>
                    <a:pt x="1" y="254"/>
                    <a:pt x="104" y="288"/>
                  </a:cubicBezTo>
                  <a:cubicBezTo>
                    <a:pt x="203" y="323"/>
                    <a:pt x="305" y="299"/>
                    <a:pt x="408" y="318"/>
                  </a:cubicBezTo>
                  <a:cubicBezTo>
                    <a:pt x="485" y="333"/>
                    <a:pt x="553" y="362"/>
                    <a:pt x="625" y="391"/>
                  </a:cubicBezTo>
                  <a:cubicBezTo>
                    <a:pt x="709" y="424"/>
                    <a:pt x="875" y="509"/>
                    <a:pt x="975" y="509"/>
                  </a:cubicBezTo>
                  <a:cubicBezTo>
                    <a:pt x="981" y="509"/>
                    <a:pt x="986" y="509"/>
                    <a:pt x="992" y="508"/>
                  </a:cubicBezTo>
                  <a:cubicBezTo>
                    <a:pt x="1014" y="505"/>
                    <a:pt x="1028" y="476"/>
                    <a:pt x="1035" y="458"/>
                  </a:cubicBezTo>
                  <a:cubicBezTo>
                    <a:pt x="1094" y="288"/>
                    <a:pt x="876" y="163"/>
                    <a:pt x="750" y="96"/>
                  </a:cubicBezTo>
                  <a:cubicBezTo>
                    <a:pt x="639" y="38"/>
                    <a:pt x="503" y="1"/>
                    <a:pt x="371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6;p42">
              <a:extLst>
                <a:ext uri="{FF2B5EF4-FFF2-40B4-BE49-F238E27FC236}">
                  <a16:creationId xmlns:a16="http://schemas.microsoft.com/office/drawing/2014/main" id="{C6D9B376-89B8-405C-B476-3C696250F282}"/>
                </a:ext>
              </a:extLst>
            </p:cNvPr>
            <p:cNvSpPr/>
            <p:nvPr/>
          </p:nvSpPr>
          <p:spPr>
            <a:xfrm>
              <a:off x="9661900" y="4842175"/>
              <a:ext cx="69777" cy="30199"/>
            </a:xfrm>
            <a:custGeom>
              <a:avLst/>
              <a:gdLst/>
              <a:ahLst/>
              <a:cxnLst/>
              <a:rect l="l" t="t" r="r" b="b"/>
              <a:pathLst>
                <a:path w="1093" h="473" extrusionOk="0">
                  <a:moveTo>
                    <a:pt x="695" y="1"/>
                  </a:moveTo>
                  <a:cubicBezTo>
                    <a:pt x="577" y="1"/>
                    <a:pt x="457" y="28"/>
                    <a:pt x="356" y="74"/>
                  </a:cubicBezTo>
                  <a:cubicBezTo>
                    <a:pt x="225" y="133"/>
                    <a:pt x="0" y="244"/>
                    <a:pt x="49" y="418"/>
                  </a:cubicBezTo>
                  <a:cubicBezTo>
                    <a:pt x="54" y="436"/>
                    <a:pt x="66" y="467"/>
                    <a:pt x="88" y="470"/>
                  </a:cubicBezTo>
                  <a:cubicBezTo>
                    <a:pt x="97" y="472"/>
                    <a:pt x="107" y="473"/>
                    <a:pt x="118" y="473"/>
                  </a:cubicBezTo>
                  <a:cubicBezTo>
                    <a:pt x="219" y="473"/>
                    <a:pt x="380" y="403"/>
                    <a:pt x="463" y="376"/>
                  </a:cubicBezTo>
                  <a:cubicBezTo>
                    <a:pt x="535" y="352"/>
                    <a:pt x="606" y="327"/>
                    <a:pt x="683" y="317"/>
                  </a:cubicBezTo>
                  <a:cubicBezTo>
                    <a:pt x="702" y="315"/>
                    <a:pt x="721" y="314"/>
                    <a:pt x="739" y="314"/>
                  </a:cubicBezTo>
                  <a:cubicBezTo>
                    <a:pt x="789" y="314"/>
                    <a:pt x="837" y="320"/>
                    <a:pt x="886" y="320"/>
                  </a:cubicBezTo>
                  <a:cubicBezTo>
                    <a:pt x="920" y="320"/>
                    <a:pt x="954" y="317"/>
                    <a:pt x="989" y="307"/>
                  </a:cubicBezTo>
                  <a:cubicBezTo>
                    <a:pt x="1093" y="278"/>
                    <a:pt x="1066" y="120"/>
                    <a:pt x="988" y="74"/>
                  </a:cubicBezTo>
                  <a:cubicBezTo>
                    <a:pt x="902" y="23"/>
                    <a:pt x="799" y="1"/>
                    <a:pt x="69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67;p42">
              <a:extLst>
                <a:ext uri="{FF2B5EF4-FFF2-40B4-BE49-F238E27FC236}">
                  <a16:creationId xmlns:a16="http://schemas.microsoft.com/office/drawing/2014/main" id="{9BDB569D-6191-4F74-9C76-5199C9E4275C}"/>
                </a:ext>
              </a:extLst>
            </p:cNvPr>
            <p:cNvSpPr/>
            <p:nvPr/>
          </p:nvSpPr>
          <p:spPr>
            <a:xfrm>
              <a:off x="9719229" y="4900976"/>
              <a:ext cx="50880" cy="88106"/>
            </a:xfrm>
            <a:custGeom>
              <a:avLst/>
              <a:gdLst/>
              <a:ahLst/>
              <a:cxnLst/>
              <a:rect l="l" t="t" r="r" b="b"/>
              <a:pathLst>
                <a:path w="797" h="1380" extrusionOk="0">
                  <a:moveTo>
                    <a:pt x="566" y="0"/>
                  </a:moveTo>
                  <a:cubicBezTo>
                    <a:pt x="560" y="0"/>
                    <a:pt x="553" y="2"/>
                    <a:pt x="547" y="5"/>
                  </a:cubicBezTo>
                  <a:cubicBezTo>
                    <a:pt x="486" y="41"/>
                    <a:pt x="392" y="190"/>
                    <a:pt x="252" y="560"/>
                  </a:cubicBezTo>
                  <a:cubicBezTo>
                    <a:pt x="127" y="892"/>
                    <a:pt x="0" y="1133"/>
                    <a:pt x="120" y="1236"/>
                  </a:cubicBezTo>
                  <a:cubicBezTo>
                    <a:pt x="265" y="1361"/>
                    <a:pt x="552" y="1379"/>
                    <a:pt x="643" y="1379"/>
                  </a:cubicBezTo>
                  <a:cubicBezTo>
                    <a:pt x="646" y="1379"/>
                    <a:pt x="650" y="1379"/>
                    <a:pt x="652" y="1379"/>
                  </a:cubicBezTo>
                  <a:cubicBezTo>
                    <a:pt x="797" y="1378"/>
                    <a:pt x="693" y="656"/>
                    <a:pt x="677" y="423"/>
                  </a:cubicBezTo>
                  <a:cubicBezTo>
                    <a:pt x="660" y="160"/>
                    <a:pt x="622" y="0"/>
                    <a:pt x="566" y="0"/>
                  </a:cubicBezTo>
                  <a:close/>
                </a:path>
              </a:pathLst>
            </a:custGeom>
            <a:solidFill>
              <a:srgbClr val="BD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646399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854192" cy="62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400" dirty="0"/>
              <a:t>REGISTRO DEGLI STAKEHOLDER</a:t>
            </a:r>
            <a:endParaRPr sz="2400" dirty="0"/>
          </a:p>
        </p:txBody>
      </p:sp>
      <p:grpSp>
        <p:nvGrpSpPr>
          <p:cNvPr id="35" name="Google Shape;908;p63">
            <a:extLst>
              <a:ext uri="{FF2B5EF4-FFF2-40B4-BE49-F238E27FC236}">
                <a16:creationId xmlns:a16="http://schemas.microsoft.com/office/drawing/2014/main" id="{0A70CAE6-1FA6-4E72-B99A-311576DFB24C}"/>
              </a:ext>
            </a:extLst>
          </p:cNvPr>
          <p:cNvGrpSpPr/>
          <p:nvPr/>
        </p:nvGrpSpPr>
        <p:grpSpPr>
          <a:xfrm>
            <a:off x="628426" y="2941255"/>
            <a:ext cx="6566700" cy="670500"/>
            <a:chOff x="1431325" y="2473842"/>
            <a:chExt cx="6566700" cy="670500"/>
          </a:xfrm>
        </p:grpSpPr>
        <p:sp>
          <p:nvSpPr>
            <p:cNvPr id="36" name="Google Shape;909;p63">
              <a:extLst>
                <a:ext uri="{FF2B5EF4-FFF2-40B4-BE49-F238E27FC236}">
                  <a16:creationId xmlns:a16="http://schemas.microsoft.com/office/drawing/2014/main" id="{C4B4CB2B-9C75-47C6-B6C9-B5C95F00F986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11;p63">
              <a:extLst>
                <a:ext uri="{FF2B5EF4-FFF2-40B4-BE49-F238E27FC236}">
                  <a16:creationId xmlns:a16="http://schemas.microsoft.com/office/drawing/2014/main" id="{27C361A7-51AE-4693-A101-C8FA59E412D1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Tutor Aziendale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" name="Google Shape;912;p63">
              <a:extLst>
                <a:ext uri="{FF2B5EF4-FFF2-40B4-BE49-F238E27FC236}">
                  <a16:creationId xmlns:a16="http://schemas.microsoft.com/office/drawing/2014/main" id="{C4C63EA8-8D94-46CA-BFBD-B732BAB64DE1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13;p63">
              <a:extLst>
                <a:ext uri="{FF2B5EF4-FFF2-40B4-BE49-F238E27FC236}">
                  <a16:creationId xmlns:a16="http://schemas.microsoft.com/office/drawing/2014/main" id="{3248BA4E-0613-4DD8-BCD8-33A01F1AB7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914;p63">
              <a:extLst>
                <a:ext uri="{FF2B5EF4-FFF2-40B4-BE49-F238E27FC236}">
                  <a16:creationId xmlns:a16="http://schemas.microsoft.com/office/drawing/2014/main" id="{F33E323C-74A9-4BE4-86F9-5E495DAD9CFD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" name="Google Shape;908;p63">
            <a:extLst>
              <a:ext uri="{FF2B5EF4-FFF2-40B4-BE49-F238E27FC236}">
                <a16:creationId xmlns:a16="http://schemas.microsoft.com/office/drawing/2014/main" id="{D0741D3D-3EFC-4DDF-8998-74B158F81421}"/>
              </a:ext>
            </a:extLst>
          </p:cNvPr>
          <p:cNvGrpSpPr/>
          <p:nvPr/>
        </p:nvGrpSpPr>
        <p:grpSpPr>
          <a:xfrm>
            <a:off x="628426" y="3765411"/>
            <a:ext cx="6566700" cy="670500"/>
            <a:chOff x="1431325" y="2473842"/>
            <a:chExt cx="6566700" cy="670500"/>
          </a:xfrm>
        </p:grpSpPr>
        <p:sp>
          <p:nvSpPr>
            <p:cNvPr id="52" name="Google Shape;909;p63">
              <a:extLst>
                <a:ext uri="{FF2B5EF4-FFF2-40B4-BE49-F238E27FC236}">
                  <a16:creationId xmlns:a16="http://schemas.microsoft.com/office/drawing/2014/main" id="{E64DA13C-B3F9-48E2-B421-C7A4201DBF73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911;p63">
              <a:extLst>
                <a:ext uri="{FF2B5EF4-FFF2-40B4-BE49-F238E27FC236}">
                  <a16:creationId xmlns:a16="http://schemas.microsoft.com/office/drawing/2014/main" id="{5DB89EF8-CD06-4EBC-8AB7-F853B887279A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Referente Aziendale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Google Shape;912;p63">
              <a:extLst>
                <a:ext uri="{FF2B5EF4-FFF2-40B4-BE49-F238E27FC236}">
                  <a16:creationId xmlns:a16="http://schemas.microsoft.com/office/drawing/2014/main" id="{1767A7F3-445F-423D-A207-A163F4120D95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13;p63">
              <a:extLst>
                <a:ext uri="{FF2B5EF4-FFF2-40B4-BE49-F238E27FC236}">
                  <a16:creationId xmlns:a16="http://schemas.microsoft.com/office/drawing/2014/main" id="{FCACEF32-6477-4817-A041-205B85F009B1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914;p63">
              <a:extLst>
                <a:ext uri="{FF2B5EF4-FFF2-40B4-BE49-F238E27FC236}">
                  <a16:creationId xmlns:a16="http://schemas.microsoft.com/office/drawing/2014/main" id="{8C328627-3F49-4D4A-B083-369D1EBA7C8F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0033D0CF-5DB1-4F68-BF44-EDF3E13E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117" y="2942833"/>
            <a:ext cx="667147" cy="667147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56DD841B-82F1-4673-9517-D46F7FA5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5793" y="3765411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grpSp>
        <p:nvGrpSpPr>
          <p:cNvPr id="71" name="Google Shape;908;p63">
            <a:extLst>
              <a:ext uri="{FF2B5EF4-FFF2-40B4-BE49-F238E27FC236}">
                <a16:creationId xmlns:a16="http://schemas.microsoft.com/office/drawing/2014/main" id="{ACC000C3-6307-4080-8B7C-FA997EB3ED75}"/>
              </a:ext>
            </a:extLst>
          </p:cNvPr>
          <p:cNvGrpSpPr/>
          <p:nvPr/>
        </p:nvGrpSpPr>
        <p:grpSpPr>
          <a:xfrm>
            <a:off x="632389" y="1255300"/>
            <a:ext cx="6566700" cy="670500"/>
            <a:chOff x="1431325" y="2473842"/>
            <a:chExt cx="6566700" cy="670500"/>
          </a:xfrm>
        </p:grpSpPr>
        <p:sp>
          <p:nvSpPr>
            <p:cNvPr id="72" name="Google Shape;909;p63">
              <a:extLst>
                <a:ext uri="{FF2B5EF4-FFF2-40B4-BE49-F238E27FC236}">
                  <a16:creationId xmlns:a16="http://schemas.microsoft.com/office/drawing/2014/main" id="{BB2EEA57-4416-452F-826C-D20378834CED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911;p63">
              <a:extLst>
                <a:ext uri="{FF2B5EF4-FFF2-40B4-BE49-F238E27FC236}">
                  <a16:creationId xmlns:a16="http://schemas.microsoft.com/office/drawing/2014/main" id="{1727AE8C-0108-4BBA-8738-A1ED44718372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Segreteria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" name="Google Shape;912;p63">
              <a:extLst>
                <a:ext uri="{FF2B5EF4-FFF2-40B4-BE49-F238E27FC236}">
                  <a16:creationId xmlns:a16="http://schemas.microsoft.com/office/drawing/2014/main" id="{FDD631F7-B8D9-4F30-B301-7999D0DC0A3A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913;p63">
              <a:extLst>
                <a:ext uri="{FF2B5EF4-FFF2-40B4-BE49-F238E27FC236}">
                  <a16:creationId xmlns:a16="http://schemas.microsoft.com/office/drawing/2014/main" id="{A888ACF2-3203-48A0-8414-144BDD374CDA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914;p63">
              <a:extLst>
                <a:ext uri="{FF2B5EF4-FFF2-40B4-BE49-F238E27FC236}">
                  <a16:creationId xmlns:a16="http://schemas.microsoft.com/office/drawing/2014/main" id="{4B8AB20A-E759-44AC-A497-4CF132127071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8" name="Google Shape;908;p63">
            <a:extLst>
              <a:ext uri="{FF2B5EF4-FFF2-40B4-BE49-F238E27FC236}">
                <a16:creationId xmlns:a16="http://schemas.microsoft.com/office/drawing/2014/main" id="{1B8F1575-CFE6-47EE-AB7C-9C94EB12D949}"/>
              </a:ext>
            </a:extLst>
          </p:cNvPr>
          <p:cNvGrpSpPr/>
          <p:nvPr/>
        </p:nvGrpSpPr>
        <p:grpSpPr>
          <a:xfrm>
            <a:off x="632389" y="2079456"/>
            <a:ext cx="6566700" cy="670500"/>
            <a:chOff x="1431325" y="2473842"/>
            <a:chExt cx="6566700" cy="670500"/>
          </a:xfrm>
        </p:grpSpPr>
        <p:sp>
          <p:nvSpPr>
            <p:cNvPr id="79" name="Google Shape;909;p63">
              <a:extLst>
                <a:ext uri="{FF2B5EF4-FFF2-40B4-BE49-F238E27FC236}">
                  <a16:creationId xmlns:a16="http://schemas.microsoft.com/office/drawing/2014/main" id="{F4C5146D-9692-4932-B7EB-11D20C471AAA}"/>
                </a:ext>
              </a:extLst>
            </p:cNvPr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911;p63">
              <a:extLst>
                <a:ext uri="{FF2B5EF4-FFF2-40B4-BE49-F238E27FC236}">
                  <a16:creationId xmlns:a16="http://schemas.microsoft.com/office/drawing/2014/main" id="{05795B09-FD47-4315-BCEC-59E2D81D8422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aleway Light" panose="020B0403030101060003" pitchFamily="34" charset="0"/>
                  <a:ea typeface="Montserrat"/>
                  <a:cs typeface="Montserrat"/>
                  <a:sym typeface="Montserrat"/>
                </a:rPr>
                <a:t>Tutor Accademico</a:t>
              </a:r>
              <a:endParaRPr sz="1000" dirty="0">
                <a:solidFill>
                  <a:srgbClr val="FFFFFF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1" name="Google Shape;912;p63">
              <a:extLst>
                <a:ext uri="{FF2B5EF4-FFF2-40B4-BE49-F238E27FC236}">
                  <a16:creationId xmlns:a16="http://schemas.microsoft.com/office/drawing/2014/main" id="{948B4103-FE7B-4E72-A058-54EDBB485C6D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913;p63">
              <a:extLst>
                <a:ext uri="{FF2B5EF4-FFF2-40B4-BE49-F238E27FC236}">
                  <a16:creationId xmlns:a16="http://schemas.microsoft.com/office/drawing/2014/main" id="{3F81B5CD-59B8-45F6-83F4-818090F588A0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914;p63">
              <a:extLst>
                <a:ext uri="{FF2B5EF4-FFF2-40B4-BE49-F238E27FC236}">
                  <a16:creationId xmlns:a16="http://schemas.microsoft.com/office/drawing/2014/main" id="{8F8F5D90-A267-4BC6-8D8C-7AAB50AC7107}"/>
                </a:ext>
              </a:extLst>
            </p:cNvPr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105" name="Immagine 104">
            <a:extLst>
              <a:ext uri="{FF2B5EF4-FFF2-40B4-BE49-F238E27FC236}">
                <a16:creationId xmlns:a16="http://schemas.microsoft.com/office/drawing/2014/main" id="{88085CEA-B943-4636-8743-73E9CAA464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9756" y="2079456"/>
            <a:ext cx="670500" cy="6705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/>
        </p:spPr>
      </p:pic>
      <p:pic>
        <p:nvPicPr>
          <p:cNvPr id="58" name="Google Shape;1028;p65">
            <a:extLst>
              <a:ext uri="{FF2B5EF4-FFF2-40B4-BE49-F238E27FC236}">
                <a16:creationId xmlns:a16="http://schemas.microsoft.com/office/drawing/2014/main" id="{FCF8C276-8D12-4EE3-A090-D1CCB2ED74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90" y="1261134"/>
            <a:ext cx="669600" cy="669600"/>
          </a:xfrm>
          <a:prstGeom prst="ellipse">
            <a:avLst/>
          </a:prstGeom>
          <a:ln w="28575" cap="rnd">
            <a:solidFill>
              <a:srgbClr val="B3D6F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1E4EA5EE-8C68-415F-95E0-6ED05E40C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3415" y="2308860"/>
            <a:ext cx="1033160" cy="25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9426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56"/>
          <p:cNvSpPr txBox="1">
            <a:spLocks noGrp="1"/>
          </p:cNvSpPr>
          <p:nvPr>
            <p:ph type="title"/>
          </p:nvPr>
        </p:nvSpPr>
        <p:spPr>
          <a:xfrm>
            <a:off x="339439" y="287095"/>
            <a:ext cx="5854192" cy="62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400" dirty="0"/>
              <a:t>STAKEHOLDER STRATEGY</a:t>
            </a:r>
            <a:endParaRPr sz="2400" dirty="0"/>
          </a:p>
        </p:txBody>
      </p:sp>
      <p:grpSp>
        <p:nvGrpSpPr>
          <p:cNvPr id="82" name="Google Shape;918;p38">
            <a:extLst>
              <a:ext uri="{FF2B5EF4-FFF2-40B4-BE49-F238E27FC236}">
                <a16:creationId xmlns:a16="http://schemas.microsoft.com/office/drawing/2014/main" id="{186D5F1F-78E9-47E7-B627-DC1BED263165}"/>
              </a:ext>
            </a:extLst>
          </p:cNvPr>
          <p:cNvGrpSpPr/>
          <p:nvPr/>
        </p:nvGrpSpPr>
        <p:grpSpPr>
          <a:xfrm>
            <a:off x="7484336" y="2415932"/>
            <a:ext cx="926816" cy="2423979"/>
            <a:chOff x="4949475" y="687300"/>
            <a:chExt cx="460850" cy="1205300"/>
          </a:xfrm>
        </p:grpSpPr>
        <p:sp>
          <p:nvSpPr>
            <p:cNvPr id="83" name="Google Shape;919;p38">
              <a:extLst>
                <a:ext uri="{FF2B5EF4-FFF2-40B4-BE49-F238E27FC236}">
                  <a16:creationId xmlns:a16="http://schemas.microsoft.com/office/drawing/2014/main" id="{E551B641-EA67-4E17-9D84-15BABDC31118}"/>
                </a:ext>
              </a:extLst>
            </p:cNvPr>
            <p:cNvSpPr/>
            <p:nvPr/>
          </p:nvSpPr>
          <p:spPr>
            <a:xfrm>
              <a:off x="4974525" y="1645900"/>
              <a:ext cx="427500" cy="246700"/>
            </a:xfrm>
            <a:custGeom>
              <a:avLst/>
              <a:gdLst/>
              <a:ahLst/>
              <a:cxnLst/>
              <a:rect l="l" t="t" r="r" b="b"/>
              <a:pathLst>
                <a:path w="17100" h="9868" extrusionOk="0">
                  <a:moveTo>
                    <a:pt x="8550" y="0"/>
                  </a:moveTo>
                  <a:cubicBezTo>
                    <a:pt x="6282" y="0"/>
                    <a:pt x="4108" y="520"/>
                    <a:pt x="2504" y="1445"/>
                  </a:cubicBezTo>
                  <a:cubicBezTo>
                    <a:pt x="902" y="2371"/>
                    <a:pt x="0" y="3625"/>
                    <a:pt x="0" y="4934"/>
                  </a:cubicBezTo>
                  <a:cubicBezTo>
                    <a:pt x="0" y="6243"/>
                    <a:pt x="902" y="7497"/>
                    <a:pt x="2504" y="8423"/>
                  </a:cubicBezTo>
                  <a:cubicBezTo>
                    <a:pt x="4108" y="9347"/>
                    <a:pt x="6282" y="9867"/>
                    <a:pt x="8550" y="9867"/>
                  </a:cubicBezTo>
                  <a:cubicBezTo>
                    <a:pt x="10818" y="9867"/>
                    <a:pt x="12991" y="9347"/>
                    <a:pt x="14595" y="8423"/>
                  </a:cubicBezTo>
                  <a:cubicBezTo>
                    <a:pt x="16198" y="7497"/>
                    <a:pt x="17099" y="6243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0"/>
                    <a:pt x="10818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0;p38">
              <a:extLst>
                <a:ext uri="{FF2B5EF4-FFF2-40B4-BE49-F238E27FC236}">
                  <a16:creationId xmlns:a16="http://schemas.microsoft.com/office/drawing/2014/main" id="{8B5C1616-9C23-45A5-817D-F4B5F4F4CE0B}"/>
                </a:ext>
              </a:extLst>
            </p:cNvPr>
            <p:cNvSpPr/>
            <p:nvPr/>
          </p:nvSpPr>
          <p:spPr>
            <a:xfrm>
              <a:off x="5315975" y="956275"/>
              <a:ext cx="94350" cy="196725"/>
            </a:xfrm>
            <a:custGeom>
              <a:avLst/>
              <a:gdLst/>
              <a:ahLst/>
              <a:cxnLst/>
              <a:rect l="l" t="t" r="r" b="b"/>
              <a:pathLst>
                <a:path w="3774" h="7869" extrusionOk="0">
                  <a:moveTo>
                    <a:pt x="2817" y="1"/>
                  </a:moveTo>
                  <a:lnTo>
                    <a:pt x="1207" y="1327"/>
                  </a:lnTo>
                  <a:lnTo>
                    <a:pt x="1654" y="4396"/>
                  </a:lnTo>
                  <a:lnTo>
                    <a:pt x="0" y="6017"/>
                  </a:lnTo>
                  <a:lnTo>
                    <a:pt x="415" y="7869"/>
                  </a:lnTo>
                  <a:cubicBezTo>
                    <a:pt x="415" y="7869"/>
                    <a:pt x="3400" y="6059"/>
                    <a:pt x="3587" y="4976"/>
                  </a:cubicBezTo>
                  <a:cubicBezTo>
                    <a:pt x="3774" y="3893"/>
                    <a:pt x="2900" y="734"/>
                    <a:pt x="281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1;p38">
              <a:extLst>
                <a:ext uri="{FF2B5EF4-FFF2-40B4-BE49-F238E27FC236}">
                  <a16:creationId xmlns:a16="http://schemas.microsoft.com/office/drawing/2014/main" id="{156051C1-1FC4-4388-A040-DEAEC46DBCD4}"/>
                </a:ext>
              </a:extLst>
            </p:cNvPr>
            <p:cNvSpPr/>
            <p:nvPr/>
          </p:nvSpPr>
          <p:spPr>
            <a:xfrm>
              <a:off x="5328650" y="864675"/>
              <a:ext cx="64975" cy="124800"/>
            </a:xfrm>
            <a:custGeom>
              <a:avLst/>
              <a:gdLst/>
              <a:ahLst/>
              <a:cxnLst/>
              <a:rect l="l" t="t" r="r" b="b"/>
              <a:pathLst>
                <a:path w="2599" h="4992" extrusionOk="0">
                  <a:moveTo>
                    <a:pt x="572" y="0"/>
                  </a:moveTo>
                  <a:cubicBezTo>
                    <a:pt x="356" y="0"/>
                    <a:pt x="154" y="48"/>
                    <a:pt x="1" y="115"/>
                  </a:cubicBezTo>
                  <a:lnTo>
                    <a:pt x="1059" y="4975"/>
                  </a:lnTo>
                  <a:cubicBezTo>
                    <a:pt x="1130" y="4986"/>
                    <a:pt x="1199" y="4991"/>
                    <a:pt x="1266" y="4991"/>
                  </a:cubicBezTo>
                  <a:cubicBezTo>
                    <a:pt x="2074" y="4991"/>
                    <a:pt x="2599" y="4266"/>
                    <a:pt x="2599" y="4266"/>
                  </a:cubicBezTo>
                  <a:cubicBezTo>
                    <a:pt x="2557" y="3840"/>
                    <a:pt x="2102" y="1344"/>
                    <a:pt x="1662" y="617"/>
                  </a:cubicBezTo>
                  <a:cubicBezTo>
                    <a:pt x="1381" y="151"/>
                    <a:pt x="954" y="0"/>
                    <a:pt x="5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2;p38">
              <a:extLst>
                <a:ext uri="{FF2B5EF4-FFF2-40B4-BE49-F238E27FC236}">
                  <a16:creationId xmlns:a16="http://schemas.microsoft.com/office/drawing/2014/main" id="{C684963A-CA50-429B-B5EB-E35007ABCCDA}"/>
                </a:ext>
              </a:extLst>
            </p:cNvPr>
            <p:cNvSpPr/>
            <p:nvPr/>
          </p:nvSpPr>
          <p:spPr>
            <a:xfrm>
              <a:off x="5260800" y="1653825"/>
              <a:ext cx="83975" cy="94125"/>
            </a:xfrm>
            <a:custGeom>
              <a:avLst/>
              <a:gdLst/>
              <a:ahLst/>
              <a:cxnLst/>
              <a:rect l="l" t="t" r="r" b="b"/>
              <a:pathLst>
                <a:path w="3359" h="3765" extrusionOk="0">
                  <a:moveTo>
                    <a:pt x="543" y="0"/>
                  </a:moveTo>
                  <a:cubicBezTo>
                    <a:pt x="506" y="0"/>
                    <a:pt x="469" y="3"/>
                    <a:pt x="435" y="8"/>
                  </a:cubicBezTo>
                  <a:cubicBezTo>
                    <a:pt x="82" y="59"/>
                    <a:pt x="0" y="382"/>
                    <a:pt x="129" y="898"/>
                  </a:cubicBezTo>
                  <a:cubicBezTo>
                    <a:pt x="272" y="1471"/>
                    <a:pt x="762" y="1877"/>
                    <a:pt x="1160" y="2235"/>
                  </a:cubicBezTo>
                  <a:cubicBezTo>
                    <a:pt x="1573" y="2608"/>
                    <a:pt x="1721" y="3089"/>
                    <a:pt x="2007" y="3474"/>
                  </a:cubicBezTo>
                  <a:cubicBezTo>
                    <a:pt x="2160" y="3680"/>
                    <a:pt x="2392" y="3765"/>
                    <a:pt x="2636" y="3765"/>
                  </a:cubicBezTo>
                  <a:cubicBezTo>
                    <a:pt x="2757" y="3765"/>
                    <a:pt x="2882" y="3743"/>
                    <a:pt x="3001" y="3705"/>
                  </a:cubicBezTo>
                  <a:cubicBezTo>
                    <a:pt x="3358" y="3592"/>
                    <a:pt x="3341" y="3177"/>
                    <a:pt x="3264" y="2860"/>
                  </a:cubicBezTo>
                  <a:cubicBezTo>
                    <a:pt x="3205" y="2619"/>
                    <a:pt x="3160" y="2376"/>
                    <a:pt x="3131" y="2130"/>
                  </a:cubicBezTo>
                  <a:cubicBezTo>
                    <a:pt x="3131" y="2130"/>
                    <a:pt x="2210" y="773"/>
                    <a:pt x="1948" y="582"/>
                  </a:cubicBezTo>
                  <a:cubicBezTo>
                    <a:pt x="1614" y="337"/>
                    <a:pt x="989" y="0"/>
                    <a:pt x="54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;p38">
              <a:extLst>
                <a:ext uri="{FF2B5EF4-FFF2-40B4-BE49-F238E27FC236}">
                  <a16:creationId xmlns:a16="http://schemas.microsoft.com/office/drawing/2014/main" id="{192AF986-39AF-46C1-82B6-0566F5E7317C}"/>
                </a:ext>
              </a:extLst>
            </p:cNvPr>
            <p:cNvSpPr/>
            <p:nvPr/>
          </p:nvSpPr>
          <p:spPr>
            <a:xfrm>
              <a:off x="5099875" y="1775525"/>
              <a:ext cx="151550" cy="86450"/>
            </a:xfrm>
            <a:custGeom>
              <a:avLst/>
              <a:gdLst/>
              <a:ahLst/>
              <a:cxnLst/>
              <a:rect l="l" t="t" r="r" b="b"/>
              <a:pathLst>
                <a:path w="6062" h="3458" extrusionOk="0">
                  <a:moveTo>
                    <a:pt x="4429" y="1"/>
                  </a:moveTo>
                  <a:cubicBezTo>
                    <a:pt x="3914" y="703"/>
                    <a:pt x="2936" y="1121"/>
                    <a:pt x="1609" y="1729"/>
                  </a:cubicBezTo>
                  <a:cubicBezTo>
                    <a:pt x="282" y="2337"/>
                    <a:pt x="1" y="2461"/>
                    <a:pt x="90" y="2712"/>
                  </a:cubicBezTo>
                  <a:cubicBezTo>
                    <a:pt x="180" y="2962"/>
                    <a:pt x="783" y="3214"/>
                    <a:pt x="1328" y="3384"/>
                  </a:cubicBezTo>
                  <a:cubicBezTo>
                    <a:pt x="1485" y="3434"/>
                    <a:pt x="1674" y="3457"/>
                    <a:pt x="1873" y="3457"/>
                  </a:cubicBezTo>
                  <a:cubicBezTo>
                    <a:pt x="2361" y="3457"/>
                    <a:pt x="2910" y="3315"/>
                    <a:pt x="3196" y="3066"/>
                  </a:cubicBezTo>
                  <a:cubicBezTo>
                    <a:pt x="3475" y="2823"/>
                    <a:pt x="4263" y="2508"/>
                    <a:pt x="4675" y="2508"/>
                  </a:cubicBezTo>
                  <a:cubicBezTo>
                    <a:pt x="4677" y="2508"/>
                    <a:pt x="4680" y="2508"/>
                    <a:pt x="4682" y="2508"/>
                  </a:cubicBezTo>
                  <a:cubicBezTo>
                    <a:pt x="4690" y="2509"/>
                    <a:pt x="4699" y="2509"/>
                    <a:pt x="4707" y="2509"/>
                  </a:cubicBezTo>
                  <a:cubicBezTo>
                    <a:pt x="5330" y="2509"/>
                    <a:pt x="5854" y="2332"/>
                    <a:pt x="5958" y="2093"/>
                  </a:cubicBezTo>
                  <a:cubicBezTo>
                    <a:pt x="6062" y="1852"/>
                    <a:pt x="5946" y="1330"/>
                    <a:pt x="5921" y="1004"/>
                  </a:cubicBezTo>
                  <a:cubicBezTo>
                    <a:pt x="5897" y="677"/>
                    <a:pt x="5871" y="266"/>
                    <a:pt x="5871" y="266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;p38">
              <a:extLst>
                <a:ext uri="{FF2B5EF4-FFF2-40B4-BE49-F238E27FC236}">
                  <a16:creationId xmlns:a16="http://schemas.microsoft.com/office/drawing/2014/main" id="{19EE5427-58B6-4F7C-8D32-D617B6C512D3}"/>
                </a:ext>
              </a:extLst>
            </p:cNvPr>
            <p:cNvSpPr/>
            <p:nvPr/>
          </p:nvSpPr>
          <p:spPr>
            <a:xfrm>
              <a:off x="5148050" y="1192350"/>
              <a:ext cx="204725" cy="595175"/>
            </a:xfrm>
            <a:custGeom>
              <a:avLst/>
              <a:gdLst/>
              <a:ahLst/>
              <a:cxnLst/>
              <a:rect l="l" t="t" r="r" b="b"/>
              <a:pathLst>
                <a:path w="8189" h="23807" extrusionOk="0">
                  <a:moveTo>
                    <a:pt x="7927" y="0"/>
                  </a:moveTo>
                  <a:lnTo>
                    <a:pt x="0" y="1764"/>
                  </a:lnTo>
                  <a:cubicBezTo>
                    <a:pt x="0" y="1764"/>
                    <a:pt x="499" y="11242"/>
                    <a:pt x="586" y="12484"/>
                  </a:cubicBezTo>
                  <a:cubicBezTo>
                    <a:pt x="672" y="13725"/>
                    <a:pt x="894" y="14896"/>
                    <a:pt x="1327" y="16870"/>
                  </a:cubicBezTo>
                  <a:cubicBezTo>
                    <a:pt x="1760" y="18846"/>
                    <a:pt x="2277" y="23588"/>
                    <a:pt x="2277" y="23588"/>
                  </a:cubicBezTo>
                  <a:cubicBezTo>
                    <a:pt x="2558" y="23752"/>
                    <a:pt x="2839" y="23807"/>
                    <a:pt x="3087" y="23807"/>
                  </a:cubicBezTo>
                  <a:cubicBezTo>
                    <a:pt x="3578" y="23807"/>
                    <a:pt x="3944" y="23593"/>
                    <a:pt x="3944" y="23593"/>
                  </a:cubicBezTo>
                  <a:cubicBezTo>
                    <a:pt x="3944" y="23593"/>
                    <a:pt x="4156" y="17824"/>
                    <a:pt x="4102" y="16392"/>
                  </a:cubicBezTo>
                  <a:cubicBezTo>
                    <a:pt x="4036" y="14643"/>
                    <a:pt x="3597" y="13265"/>
                    <a:pt x="3597" y="13265"/>
                  </a:cubicBezTo>
                  <a:cubicBezTo>
                    <a:pt x="3597" y="13265"/>
                    <a:pt x="3736" y="10934"/>
                    <a:pt x="3858" y="8907"/>
                  </a:cubicBezTo>
                  <a:cubicBezTo>
                    <a:pt x="3982" y="6880"/>
                    <a:pt x="4112" y="5906"/>
                    <a:pt x="4141" y="5024"/>
                  </a:cubicBezTo>
                  <a:lnTo>
                    <a:pt x="4299" y="4940"/>
                  </a:lnTo>
                  <a:cubicBezTo>
                    <a:pt x="4299" y="4940"/>
                    <a:pt x="4459" y="8437"/>
                    <a:pt x="4546" y="9679"/>
                  </a:cubicBezTo>
                  <a:cubicBezTo>
                    <a:pt x="4633" y="10922"/>
                    <a:pt x="4816" y="12112"/>
                    <a:pt x="5150" y="14418"/>
                  </a:cubicBezTo>
                  <a:cubicBezTo>
                    <a:pt x="5441" y="16419"/>
                    <a:pt x="6196" y="20540"/>
                    <a:pt x="6196" y="20540"/>
                  </a:cubicBezTo>
                  <a:cubicBezTo>
                    <a:pt x="6495" y="20714"/>
                    <a:pt x="6765" y="20769"/>
                    <a:pt x="6988" y="20769"/>
                  </a:cubicBezTo>
                  <a:cubicBezTo>
                    <a:pt x="7391" y="20769"/>
                    <a:pt x="7642" y="20588"/>
                    <a:pt x="7642" y="20588"/>
                  </a:cubicBezTo>
                  <a:cubicBezTo>
                    <a:pt x="7642" y="20588"/>
                    <a:pt x="8189" y="15273"/>
                    <a:pt x="7962" y="13537"/>
                  </a:cubicBezTo>
                  <a:cubicBezTo>
                    <a:pt x="7736" y="11801"/>
                    <a:pt x="7379" y="10770"/>
                    <a:pt x="7379" y="10770"/>
                  </a:cubicBezTo>
                  <a:cubicBezTo>
                    <a:pt x="7379" y="10770"/>
                    <a:pt x="7555" y="8382"/>
                    <a:pt x="7639" y="6118"/>
                  </a:cubicBezTo>
                  <a:cubicBezTo>
                    <a:pt x="7731" y="3672"/>
                    <a:pt x="7884" y="611"/>
                    <a:pt x="792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5;p38">
              <a:extLst>
                <a:ext uri="{FF2B5EF4-FFF2-40B4-BE49-F238E27FC236}">
                  <a16:creationId xmlns:a16="http://schemas.microsoft.com/office/drawing/2014/main" id="{04408413-A0AC-4704-8E24-F2E5F8F1299C}"/>
                </a:ext>
              </a:extLst>
            </p:cNvPr>
            <p:cNvSpPr/>
            <p:nvPr/>
          </p:nvSpPr>
          <p:spPr>
            <a:xfrm>
              <a:off x="5148050" y="1228725"/>
              <a:ext cx="98600" cy="558800"/>
            </a:xfrm>
            <a:custGeom>
              <a:avLst/>
              <a:gdLst/>
              <a:ahLst/>
              <a:cxnLst/>
              <a:rect l="l" t="t" r="r" b="b"/>
              <a:pathLst>
                <a:path w="3944" h="22352" extrusionOk="0">
                  <a:moveTo>
                    <a:pt x="1386" y="1"/>
                  </a:moveTo>
                  <a:lnTo>
                    <a:pt x="0" y="308"/>
                  </a:lnTo>
                  <a:cubicBezTo>
                    <a:pt x="0" y="308"/>
                    <a:pt x="499" y="9787"/>
                    <a:pt x="586" y="11029"/>
                  </a:cubicBezTo>
                  <a:cubicBezTo>
                    <a:pt x="673" y="12270"/>
                    <a:pt x="894" y="13441"/>
                    <a:pt x="1327" y="15415"/>
                  </a:cubicBezTo>
                  <a:cubicBezTo>
                    <a:pt x="1760" y="17391"/>
                    <a:pt x="2278" y="22133"/>
                    <a:pt x="2278" y="22133"/>
                  </a:cubicBezTo>
                  <a:cubicBezTo>
                    <a:pt x="2559" y="22297"/>
                    <a:pt x="2839" y="22352"/>
                    <a:pt x="3087" y="22352"/>
                  </a:cubicBezTo>
                  <a:cubicBezTo>
                    <a:pt x="3578" y="22352"/>
                    <a:pt x="3944" y="22138"/>
                    <a:pt x="3944" y="22138"/>
                  </a:cubicBezTo>
                  <a:lnTo>
                    <a:pt x="3944" y="22138"/>
                  </a:lnTo>
                  <a:cubicBezTo>
                    <a:pt x="3923" y="22139"/>
                    <a:pt x="3901" y="22140"/>
                    <a:pt x="3878" y="22140"/>
                  </a:cubicBezTo>
                  <a:cubicBezTo>
                    <a:pt x="3481" y="22140"/>
                    <a:pt x="2934" y="21930"/>
                    <a:pt x="2853" y="20906"/>
                  </a:cubicBezTo>
                  <a:cubicBezTo>
                    <a:pt x="2768" y="19826"/>
                    <a:pt x="2257" y="14154"/>
                    <a:pt x="2116" y="12110"/>
                  </a:cubicBezTo>
                  <a:cubicBezTo>
                    <a:pt x="1976" y="10066"/>
                    <a:pt x="1831" y="3298"/>
                    <a:pt x="1970" y="1373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26;p38">
              <a:extLst>
                <a:ext uri="{FF2B5EF4-FFF2-40B4-BE49-F238E27FC236}">
                  <a16:creationId xmlns:a16="http://schemas.microsoft.com/office/drawing/2014/main" id="{7C04277B-99F2-4EC5-9AC1-E88ACE3DC661}"/>
                </a:ext>
              </a:extLst>
            </p:cNvPr>
            <p:cNvSpPr/>
            <p:nvPr/>
          </p:nvSpPr>
          <p:spPr>
            <a:xfrm>
              <a:off x="5251525" y="1273100"/>
              <a:ext cx="66800" cy="151750"/>
            </a:xfrm>
            <a:custGeom>
              <a:avLst/>
              <a:gdLst/>
              <a:ahLst/>
              <a:cxnLst/>
              <a:rect l="l" t="t" r="r" b="b"/>
              <a:pathLst>
                <a:path w="2672" h="6070" extrusionOk="0">
                  <a:moveTo>
                    <a:pt x="2671" y="1"/>
                  </a:moveTo>
                  <a:lnTo>
                    <a:pt x="2671" y="1"/>
                  </a:lnTo>
                  <a:cubicBezTo>
                    <a:pt x="1781" y="851"/>
                    <a:pt x="1" y="1794"/>
                    <a:pt x="1" y="1794"/>
                  </a:cubicBezTo>
                  <a:lnTo>
                    <a:pt x="151" y="1788"/>
                  </a:lnTo>
                  <a:lnTo>
                    <a:pt x="374" y="6068"/>
                  </a:lnTo>
                  <a:cubicBezTo>
                    <a:pt x="374" y="6069"/>
                    <a:pt x="374" y="6070"/>
                    <a:pt x="374" y="6070"/>
                  </a:cubicBezTo>
                  <a:cubicBezTo>
                    <a:pt x="380" y="6070"/>
                    <a:pt x="758" y="1810"/>
                    <a:pt x="758" y="1810"/>
                  </a:cubicBezTo>
                  <a:cubicBezTo>
                    <a:pt x="1844" y="1255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27;p38">
              <a:extLst>
                <a:ext uri="{FF2B5EF4-FFF2-40B4-BE49-F238E27FC236}">
                  <a16:creationId xmlns:a16="http://schemas.microsoft.com/office/drawing/2014/main" id="{CA7C8A71-ACB5-4937-98D9-DACC629B2B2E}"/>
                </a:ext>
              </a:extLst>
            </p:cNvPr>
            <p:cNvSpPr/>
            <p:nvPr/>
          </p:nvSpPr>
          <p:spPr>
            <a:xfrm>
              <a:off x="5174625" y="699000"/>
              <a:ext cx="154400" cy="174325"/>
            </a:xfrm>
            <a:custGeom>
              <a:avLst/>
              <a:gdLst/>
              <a:ahLst/>
              <a:cxnLst/>
              <a:rect l="l" t="t" r="r" b="b"/>
              <a:pathLst>
                <a:path w="6176" h="6973" extrusionOk="0">
                  <a:moveTo>
                    <a:pt x="3062" y="1"/>
                  </a:moveTo>
                  <a:cubicBezTo>
                    <a:pt x="1682" y="1"/>
                    <a:pt x="679" y="1032"/>
                    <a:pt x="398" y="2413"/>
                  </a:cubicBezTo>
                  <a:cubicBezTo>
                    <a:pt x="236" y="3143"/>
                    <a:pt x="0" y="4700"/>
                    <a:pt x="454" y="5896"/>
                  </a:cubicBezTo>
                  <a:cubicBezTo>
                    <a:pt x="711" y="6572"/>
                    <a:pt x="1027" y="6841"/>
                    <a:pt x="1630" y="6957"/>
                  </a:cubicBezTo>
                  <a:cubicBezTo>
                    <a:pt x="1683" y="6968"/>
                    <a:pt x="1752" y="6973"/>
                    <a:pt x="1833" y="6973"/>
                  </a:cubicBezTo>
                  <a:cubicBezTo>
                    <a:pt x="2463" y="6973"/>
                    <a:pt x="3827" y="6665"/>
                    <a:pt x="4335" y="6126"/>
                  </a:cubicBezTo>
                  <a:cubicBezTo>
                    <a:pt x="4438" y="6017"/>
                    <a:pt x="4605" y="5485"/>
                    <a:pt x="4605" y="5485"/>
                  </a:cubicBezTo>
                  <a:cubicBezTo>
                    <a:pt x="5363" y="5019"/>
                    <a:pt x="5906" y="4231"/>
                    <a:pt x="6005" y="3277"/>
                  </a:cubicBezTo>
                  <a:cubicBezTo>
                    <a:pt x="6175" y="1646"/>
                    <a:pt x="4991" y="187"/>
                    <a:pt x="3361" y="17"/>
                  </a:cubicBezTo>
                  <a:cubicBezTo>
                    <a:pt x="3259" y="6"/>
                    <a:pt x="3159" y="1"/>
                    <a:pt x="3062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8;p38">
              <a:extLst>
                <a:ext uri="{FF2B5EF4-FFF2-40B4-BE49-F238E27FC236}">
                  <a16:creationId xmlns:a16="http://schemas.microsoft.com/office/drawing/2014/main" id="{B9D482F6-5022-4482-BABC-D784AC23D38F}"/>
                </a:ext>
              </a:extLst>
            </p:cNvPr>
            <p:cNvSpPr/>
            <p:nvPr/>
          </p:nvSpPr>
          <p:spPr>
            <a:xfrm>
              <a:off x="5203825" y="845175"/>
              <a:ext cx="125350" cy="91900"/>
            </a:xfrm>
            <a:custGeom>
              <a:avLst/>
              <a:gdLst/>
              <a:ahLst/>
              <a:cxnLst/>
              <a:rect l="l" t="t" r="r" b="b"/>
              <a:pathLst>
                <a:path w="5014" h="3676" extrusionOk="0">
                  <a:moveTo>
                    <a:pt x="3307" y="1"/>
                  </a:moveTo>
                  <a:lnTo>
                    <a:pt x="961" y="1108"/>
                  </a:lnTo>
                  <a:cubicBezTo>
                    <a:pt x="961" y="1108"/>
                    <a:pt x="1041" y="1562"/>
                    <a:pt x="1098" y="1852"/>
                  </a:cubicBezTo>
                  <a:cubicBezTo>
                    <a:pt x="1154" y="2143"/>
                    <a:pt x="1132" y="2297"/>
                    <a:pt x="552" y="2653"/>
                  </a:cubicBezTo>
                  <a:cubicBezTo>
                    <a:pt x="0" y="2992"/>
                    <a:pt x="1298" y="3676"/>
                    <a:pt x="2243" y="3676"/>
                  </a:cubicBezTo>
                  <a:cubicBezTo>
                    <a:pt x="2289" y="3676"/>
                    <a:pt x="2334" y="3674"/>
                    <a:pt x="2378" y="3671"/>
                  </a:cubicBezTo>
                  <a:cubicBezTo>
                    <a:pt x="3328" y="3598"/>
                    <a:pt x="4397" y="3025"/>
                    <a:pt x="4690" y="2411"/>
                  </a:cubicBezTo>
                  <a:cubicBezTo>
                    <a:pt x="5013" y="1734"/>
                    <a:pt x="4988" y="938"/>
                    <a:pt x="4588" y="938"/>
                  </a:cubicBezTo>
                  <a:cubicBezTo>
                    <a:pt x="4583" y="938"/>
                    <a:pt x="4578" y="938"/>
                    <a:pt x="4573" y="938"/>
                  </a:cubicBezTo>
                  <a:cubicBezTo>
                    <a:pt x="4182" y="957"/>
                    <a:pt x="3856" y="1029"/>
                    <a:pt x="3654" y="1029"/>
                  </a:cubicBezTo>
                  <a:cubicBezTo>
                    <a:pt x="3545" y="1029"/>
                    <a:pt x="3472" y="1008"/>
                    <a:pt x="3445" y="945"/>
                  </a:cubicBezTo>
                  <a:cubicBezTo>
                    <a:pt x="3386" y="806"/>
                    <a:pt x="3307" y="1"/>
                    <a:pt x="330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9;p38">
              <a:extLst>
                <a:ext uri="{FF2B5EF4-FFF2-40B4-BE49-F238E27FC236}">
                  <a16:creationId xmlns:a16="http://schemas.microsoft.com/office/drawing/2014/main" id="{0801A516-B0D5-475D-9A9F-CC8B1517678A}"/>
                </a:ext>
              </a:extLst>
            </p:cNvPr>
            <p:cNvSpPr/>
            <p:nvPr/>
          </p:nvSpPr>
          <p:spPr>
            <a:xfrm>
              <a:off x="5197250" y="698975"/>
              <a:ext cx="131775" cy="153300"/>
            </a:xfrm>
            <a:custGeom>
              <a:avLst/>
              <a:gdLst/>
              <a:ahLst/>
              <a:cxnLst/>
              <a:rect l="l" t="t" r="r" b="b"/>
              <a:pathLst>
                <a:path w="5271" h="6132" extrusionOk="0">
                  <a:moveTo>
                    <a:pt x="2156" y="1"/>
                  </a:moveTo>
                  <a:cubicBezTo>
                    <a:pt x="1236" y="1"/>
                    <a:pt x="483" y="459"/>
                    <a:pt x="0" y="1176"/>
                  </a:cubicBezTo>
                  <a:cubicBezTo>
                    <a:pt x="0" y="1176"/>
                    <a:pt x="109" y="1396"/>
                    <a:pt x="278" y="1561"/>
                  </a:cubicBezTo>
                  <a:cubicBezTo>
                    <a:pt x="278" y="1561"/>
                    <a:pt x="144" y="1939"/>
                    <a:pt x="383" y="2208"/>
                  </a:cubicBezTo>
                  <a:cubicBezTo>
                    <a:pt x="556" y="2402"/>
                    <a:pt x="606" y="2675"/>
                    <a:pt x="567" y="2930"/>
                  </a:cubicBezTo>
                  <a:cubicBezTo>
                    <a:pt x="525" y="3208"/>
                    <a:pt x="493" y="3552"/>
                    <a:pt x="523" y="3856"/>
                  </a:cubicBezTo>
                  <a:cubicBezTo>
                    <a:pt x="564" y="4287"/>
                    <a:pt x="969" y="4482"/>
                    <a:pt x="969" y="4482"/>
                  </a:cubicBezTo>
                  <a:cubicBezTo>
                    <a:pt x="969" y="4482"/>
                    <a:pt x="1028" y="3826"/>
                    <a:pt x="1191" y="3470"/>
                  </a:cubicBezTo>
                  <a:cubicBezTo>
                    <a:pt x="1274" y="3286"/>
                    <a:pt x="1478" y="3173"/>
                    <a:pt x="1688" y="3173"/>
                  </a:cubicBezTo>
                  <a:cubicBezTo>
                    <a:pt x="1887" y="3173"/>
                    <a:pt x="2091" y="3275"/>
                    <a:pt x="2201" y="3519"/>
                  </a:cubicBezTo>
                  <a:cubicBezTo>
                    <a:pt x="2426" y="4016"/>
                    <a:pt x="2277" y="4321"/>
                    <a:pt x="2142" y="4728"/>
                  </a:cubicBezTo>
                  <a:cubicBezTo>
                    <a:pt x="2009" y="5137"/>
                    <a:pt x="1619" y="4980"/>
                    <a:pt x="1493" y="5078"/>
                  </a:cubicBezTo>
                  <a:cubicBezTo>
                    <a:pt x="1367" y="5175"/>
                    <a:pt x="1356" y="5872"/>
                    <a:pt x="1999" y="6053"/>
                  </a:cubicBezTo>
                  <a:cubicBezTo>
                    <a:pt x="2196" y="6109"/>
                    <a:pt x="2389" y="6131"/>
                    <a:pt x="2572" y="6131"/>
                  </a:cubicBezTo>
                  <a:cubicBezTo>
                    <a:pt x="2985" y="6131"/>
                    <a:pt x="3345" y="6014"/>
                    <a:pt x="3574" y="5895"/>
                  </a:cubicBezTo>
                  <a:cubicBezTo>
                    <a:pt x="3774" y="5796"/>
                    <a:pt x="4023" y="5586"/>
                    <a:pt x="4023" y="5586"/>
                  </a:cubicBezTo>
                  <a:cubicBezTo>
                    <a:pt x="4766" y="4906"/>
                    <a:pt x="5001" y="4232"/>
                    <a:pt x="5100" y="3278"/>
                  </a:cubicBezTo>
                  <a:cubicBezTo>
                    <a:pt x="5270" y="1646"/>
                    <a:pt x="4086" y="186"/>
                    <a:pt x="2454" y="16"/>
                  </a:cubicBezTo>
                  <a:cubicBezTo>
                    <a:pt x="2353" y="6"/>
                    <a:pt x="2254" y="1"/>
                    <a:pt x="215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0;p38">
              <a:extLst>
                <a:ext uri="{FF2B5EF4-FFF2-40B4-BE49-F238E27FC236}">
                  <a16:creationId xmlns:a16="http://schemas.microsoft.com/office/drawing/2014/main" id="{10CAEBE2-D20B-4985-A1F2-E23492C74BCB}"/>
                </a:ext>
              </a:extLst>
            </p:cNvPr>
            <p:cNvSpPr/>
            <p:nvPr/>
          </p:nvSpPr>
          <p:spPr>
            <a:xfrm>
              <a:off x="5152825" y="687300"/>
              <a:ext cx="167750" cy="50775"/>
            </a:xfrm>
            <a:custGeom>
              <a:avLst/>
              <a:gdLst/>
              <a:ahLst/>
              <a:cxnLst/>
              <a:rect l="l" t="t" r="r" b="b"/>
              <a:pathLst>
                <a:path w="6710" h="2031" extrusionOk="0">
                  <a:moveTo>
                    <a:pt x="736" y="1"/>
                  </a:moveTo>
                  <a:cubicBezTo>
                    <a:pt x="174" y="1"/>
                    <a:pt x="0" y="628"/>
                    <a:pt x="584" y="1297"/>
                  </a:cubicBezTo>
                  <a:cubicBezTo>
                    <a:pt x="1179" y="1978"/>
                    <a:pt x="1822" y="2030"/>
                    <a:pt x="2005" y="2030"/>
                  </a:cubicBezTo>
                  <a:cubicBezTo>
                    <a:pt x="2037" y="2030"/>
                    <a:pt x="2055" y="2028"/>
                    <a:pt x="2055" y="2028"/>
                  </a:cubicBezTo>
                  <a:lnTo>
                    <a:pt x="6526" y="2008"/>
                  </a:lnTo>
                  <a:cubicBezTo>
                    <a:pt x="6709" y="585"/>
                    <a:pt x="5098" y="148"/>
                    <a:pt x="4288" y="148"/>
                  </a:cubicBezTo>
                  <a:cubicBezTo>
                    <a:pt x="4222" y="148"/>
                    <a:pt x="4161" y="151"/>
                    <a:pt x="4107" y="157"/>
                  </a:cubicBezTo>
                  <a:cubicBezTo>
                    <a:pt x="3701" y="198"/>
                    <a:pt x="3072" y="276"/>
                    <a:pt x="2449" y="276"/>
                  </a:cubicBezTo>
                  <a:cubicBezTo>
                    <a:pt x="1969" y="276"/>
                    <a:pt x="1493" y="230"/>
                    <a:pt x="1124" y="83"/>
                  </a:cubicBezTo>
                  <a:cubicBezTo>
                    <a:pt x="981" y="27"/>
                    <a:pt x="851" y="1"/>
                    <a:pt x="73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1;p38">
              <a:extLst>
                <a:ext uri="{FF2B5EF4-FFF2-40B4-BE49-F238E27FC236}">
                  <a16:creationId xmlns:a16="http://schemas.microsoft.com/office/drawing/2014/main" id="{0023C520-EDF4-4279-A4C8-2AD5461FF8E7}"/>
                </a:ext>
              </a:extLst>
            </p:cNvPr>
            <p:cNvSpPr/>
            <p:nvPr/>
          </p:nvSpPr>
          <p:spPr>
            <a:xfrm>
              <a:off x="5145800" y="867325"/>
              <a:ext cx="236050" cy="397750"/>
            </a:xfrm>
            <a:custGeom>
              <a:avLst/>
              <a:gdLst/>
              <a:ahLst/>
              <a:cxnLst/>
              <a:rect l="l" t="t" r="r" b="b"/>
              <a:pathLst>
                <a:path w="9442" h="15910" extrusionOk="0">
                  <a:moveTo>
                    <a:pt x="7567" y="1"/>
                  </a:moveTo>
                  <a:cubicBezTo>
                    <a:pt x="7546" y="1"/>
                    <a:pt x="7525" y="1"/>
                    <a:pt x="7503" y="2"/>
                  </a:cubicBezTo>
                  <a:cubicBezTo>
                    <a:pt x="6830" y="19"/>
                    <a:pt x="6021" y="141"/>
                    <a:pt x="6021" y="141"/>
                  </a:cubicBezTo>
                  <a:cubicBezTo>
                    <a:pt x="6188" y="558"/>
                    <a:pt x="5764" y="1068"/>
                    <a:pt x="4630" y="1426"/>
                  </a:cubicBezTo>
                  <a:cubicBezTo>
                    <a:pt x="4313" y="1526"/>
                    <a:pt x="4076" y="1561"/>
                    <a:pt x="3900" y="1561"/>
                  </a:cubicBezTo>
                  <a:cubicBezTo>
                    <a:pt x="3446" y="1561"/>
                    <a:pt x="3393" y="1323"/>
                    <a:pt x="3393" y="1323"/>
                  </a:cubicBezTo>
                  <a:cubicBezTo>
                    <a:pt x="3393" y="1323"/>
                    <a:pt x="1732" y="2081"/>
                    <a:pt x="1190" y="2459"/>
                  </a:cubicBezTo>
                  <a:cubicBezTo>
                    <a:pt x="510" y="2935"/>
                    <a:pt x="208" y="4311"/>
                    <a:pt x="116" y="6635"/>
                  </a:cubicBezTo>
                  <a:cubicBezTo>
                    <a:pt x="9" y="9324"/>
                    <a:pt x="1" y="14078"/>
                    <a:pt x="90" y="14765"/>
                  </a:cubicBezTo>
                  <a:cubicBezTo>
                    <a:pt x="90" y="14765"/>
                    <a:pt x="1236" y="15909"/>
                    <a:pt x="2746" y="15909"/>
                  </a:cubicBezTo>
                  <a:cubicBezTo>
                    <a:pt x="2826" y="15909"/>
                    <a:pt x="2907" y="15906"/>
                    <a:pt x="2989" y="15899"/>
                  </a:cubicBezTo>
                  <a:cubicBezTo>
                    <a:pt x="4617" y="15766"/>
                    <a:pt x="7355" y="14326"/>
                    <a:pt x="8021" y="13213"/>
                  </a:cubicBezTo>
                  <a:cubicBezTo>
                    <a:pt x="8001" y="10856"/>
                    <a:pt x="7726" y="9708"/>
                    <a:pt x="8107" y="8350"/>
                  </a:cubicBezTo>
                  <a:cubicBezTo>
                    <a:pt x="8981" y="5241"/>
                    <a:pt x="9442" y="3968"/>
                    <a:pt x="9018" y="1901"/>
                  </a:cubicBezTo>
                  <a:cubicBezTo>
                    <a:pt x="8678" y="252"/>
                    <a:pt x="8207" y="1"/>
                    <a:pt x="75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2;p38">
              <a:extLst>
                <a:ext uri="{FF2B5EF4-FFF2-40B4-BE49-F238E27FC236}">
                  <a16:creationId xmlns:a16="http://schemas.microsoft.com/office/drawing/2014/main" id="{9F635E08-C7EB-4058-92FE-8D234D3F721D}"/>
                </a:ext>
              </a:extLst>
            </p:cNvPr>
            <p:cNvSpPr/>
            <p:nvPr/>
          </p:nvSpPr>
          <p:spPr>
            <a:xfrm>
              <a:off x="5145800" y="928150"/>
              <a:ext cx="91575" cy="334925"/>
            </a:xfrm>
            <a:custGeom>
              <a:avLst/>
              <a:gdLst/>
              <a:ahLst/>
              <a:cxnLst/>
              <a:rect l="l" t="t" r="r" b="b"/>
              <a:pathLst>
                <a:path w="3663" h="13397" extrusionOk="0">
                  <a:moveTo>
                    <a:pt x="2741" y="1"/>
                  </a:moveTo>
                  <a:lnTo>
                    <a:pt x="779" y="505"/>
                  </a:lnTo>
                  <a:cubicBezTo>
                    <a:pt x="384" y="1193"/>
                    <a:pt x="187" y="2414"/>
                    <a:pt x="116" y="4201"/>
                  </a:cubicBezTo>
                  <a:cubicBezTo>
                    <a:pt x="9" y="6891"/>
                    <a:pt x="1" y="11644"/>
                    <a:pt x="90" y="12332"/>
                  </a:cubicBezTo>
                  <a:cubicBezTo>
                    <a:pt x="90" y="12332"/>
                    <a:pt x="902" y="13140"/>
                    <a:pt x="2060" y="13396"/>
                  </a:cubicBezTo>
                  <a:cubicBezTo>
                    <a:pt x="2205" y="10337"/>
                    <a:pt x="2822" y="7840"/>
                    <a:pt x="3110" y="6155"/>
                  </a:cubicBezTo>
                  <a:cubicBezTo>
                    <a:pt x="3662" y="2936"/>
                    <a:pt x="3404" y="509"/>
                    <a:pt x="2741" y="1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3;p38">
              <a:extLst>
                <a:ext uri="{FF2B5EF4-FFF2-40B4-BE49-F238E27FC236}">
                  <a16:creationId xmlns:a16="http://schemas.microsoft.com/office/drawing/2014/main" id="{8D21FC78-2A15-4ABA-A55A-1A6B279B6FBB}"/>
                </a:ext>
              </a:extLst>
            </p:cNvPr>
            <p:cNvSpPr/>
            <p:nvPr/>
          </p:nvSpPr>
          <p:spPr>
            <a:xfrm>
              <a:off x="5217925" y="863125"/>
              <a:ext cx="88975" cy="49675"/>
            </a:xfrm>
            <a:custGeom>
              <a:avLst/>
              <a:gdLst/>
              <a:ahLst/>
              <a:cxnLst/>
              <a:rect l="l" t="t" r="r" b="b"/>
              <a:pathLst>
                <a:path w="3559" h="1987" extrusionOk="0">
                  <a:moveTo>
                    <a:pt x="3003" y="0"/>
                  </a:moveTo>
                  <a:cubicBezTo>
                    <a:pt x="2944" y="0"/>
                    <a:pt x="2889" y="22"/>
                    <a:pt x="2844" y="79"/>
                  </a:cubicBezTo>
                  <a:cubicBezTo>
                    <a:pt x="2611" y="376"/>
                    <a:pt x="1788" y="1024"/>
                    <a:pt x="519" y="1060"/>
                  </a:cubicBezTo>
                  <a:cubicBezTo>
                    <a:pt x="509" y="1059"/>
                    <a:pt x="499" y="1058"/>
                    <a:pt x="489" y="1058"/>
                  </a:cubicBezTo>
                  <a:cubicBezTo>
                    <a:pt x="263" y="1058"/>
                    <a:pt x="134" y="1503"/>
                    <a:pt x="0" y="1728"/>
                  </a:cubicBezTo>
                  <a:cubicBezTo>
                    <a:pt x="0" y="1728"/>
                    <a:pt x="317" y="1987"/>
                    <a:pt x="1002" y="1987"/>
                  </a:cubicBezTo>
                  <a:cubicBezTo>
                    <a:pt x="1237" y="1987"/>
                    <a:pt x="1517" y="1956"/>
                    <a:pt x="1841" y="1874"/>
                  </a:cubicBezTo>
                  <a:cubicBezTo>
                    <a:pt x="3110" y="1552"/>
                    <a:pt x="3559" y="615"/>
                    <a:pt x="3450" y="266"/>
                  </a:cubicBezTo>
                  <a:cubicBezTo>
                    <a:pt x="3450" y="266"/>
                    <a:pt x="3206" y="0"/>
                    <a:pt x="300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4;p38">
              <a:extLst>
                <a:ext uri="{FF2B5EF4-FFF2-40B4-BE49-F238E27FC236}">
                  <a16:creationId xmlns:a16="http://schemas.microsoft.com/office/drawing/2014/main" id="{ACE14608-7AE6-46E3-BEE8-C7BE6EF5972F}"/>
                </a:ext>
              </a:extLst>
            </p:cNvPr>
            <p:cNvSpPr/>
            <p:nvPr/>
          </p:nvSpPr>
          <p:spPr>
            <a:xfrm>
              <a:off x="4949475" y="968925"/>
              <a:ext cx="115125" cy="127275"/>
            </a:xfrm>
            <a:custGeom>
              <a:avLst/>
              <a:gdLst/>
              <a:ahLst/>
              <a:cxnLst/>
              <a:rect l="l" t="t" r="r" b="b"/>
              <a:pathLst>
                <a:path w="4605" h="5091" extrusionOk="0">
                  <a:moveTo>
                    <a:pt x="2191" y="1"/>
                  </a:moveTo>
                  <a:cubicBezTo>
                    <a:pt x="1624" y="1"/>
                    <a:pt x="519" y="403"/>
                    <a:pt x="64" y="962"/>
                  </a:cubicBezTo>
                  <a:cubicBezTo>
                    <a:pt x="1" y="1040"/>
                    <a:pt x="256" y="1616"/>
                    <a:pt x="543" y="2190"/>
                  </a:cubicBezTo>
                  <a:cubicBezTo>
                    <a:pt x="678" y="2465"/>
                    <a:pt x="1991" y="5090"/>
                    <a:pt x="2394" y="5090"/>
                  </a:cubicBezTo>
                  <a:cubicBezTo>
                    <a:pt x="2394" y="5090"/>
                    <a:pt x="2395" y="5090"/>
                    <a:pt x="2396" y="5090"/>
                  </a:cubicBezTo>
                  <a:cubicBezTo>
                    <a:pt x="2795" y="5080"/>
                    <a:pt x="4370" y="4332"/>
                    <a:pt x="4605" y="3818"/>
                  </a:cubicBezTo>
                  <a:cubicBezTo>
                    <a:pt x="4576" y="3589"/>
                    <a:pt x="2741" y="404"/>
                    <a:pt x="2513" y="98"/>
                  </a:cubicBezTo>
                  <a:cubicBezTo>
                    <a:pt x="2464" y="32"/>
                    <a:pt x="2348" y="1"/>
                    <a:pt x="219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35;p38">
              <a:extLst>
                <a:ext uri="{FF2B5EF4-FFF2-40B4-BE49-F238E27FC236}">
                  <a16:creationId xmlns:a16="http://schemas.microsoft.com/office/drawing/2014/main" id="{F2E7C029-B5DC-4609-9E50-DE62EE5C4B72}"/>
                </a:ext>
              </a:extLst>
            </p:cNvPr>
            <p:cNvSpPr/>
            <p:nvPr/>
          </p:nvSpPr>
          <p:spPr>
            <a:xfrm>
              <a:off x="4958250" y="925500"/>
              <a:ext cx="258350" cy="225925"/>
            </a:xfrm>
            <a:custGeom>
              <a:avLst/>
              <a:gdLst/>
              <a:ahLst/>
              <a:cxnLst/>
              <a:rect l="l" t="t" r="r" b="b"/>
              <a:pathLst>
                <a:path w="10334" h="9037" extrusionOk="0">
                  <a:moveTo>
                    <a:pt x="9467" y="0"/>
                  </a:moveTo>
                  <a:cubicBezTo>
                    <a:pt x="9371" y="0"/>
                    <a:pt x="9271" y="21"/>
                    <a:pt x="9168" y="63"/>
                  </a:cubicBezTo>
                  <a:cubicBezTo>
                    <a:pt x="8620" y="283"/>
                    <a:pt x="8228" y="463"/>
                    <a:pt x="7855" y="1593"/>
                  </a:cubicBezTo>
                  <a:cubicBezTo>
                    <a:pt x="7538" y="2551"/>
                    <a:pt x="7310" y="4076"/>
                    <a:pt x="6885" y="5764"/>
                  </a:cubicBezTo>
                  <a:cubicBezTo>
                    <a:pt x="6737" y="6352"/>
                    <a:pt x="6490" y="7043"/>
                    <a:pt x="5615" y="7043"/>
                  </a:cubicBezTo>
                  <a:cubicBezTo>
                    <a:pt x="5453" y="7043"/>
                    <a:pt x="5269" y="7019"/>
                    <a:pt x="5060" y="6967"/>
                  </a:cubicBezTo>
                  <a:cubicBezTo>
                    <a:pt x="3789" y="6647"/>
                    <a:pt x="3064" y="6262"/>
                    <a:pt x="2736" y="5912"/>
                  </a:cubicBezTo>
                  <a:cubicBezTo>
                    <a:pt x="2433" y="5590"/>
                    <a:pt x="2354" y="5411"/>
                    <a:pt x="2187" y="4967"/>
                  </a:cubicBezTo>
                  <a:cubicBezTo>
                    <a:pt x="1995" y="4463"/>
                    <a:pt x="1743" y="4208"/>
                    <a:pt x="1580" y="3863"/>
                  </a:cubicBezTo>
                  <a:cubicBezTo>
                    <a:pt x="1456" y="3603"/>
                    <a:pt x="1447" y="3533"/>
                    <a:pt x="1363" y="3533"/>
                  </a:cubicBezTo>
                  <a:cubicBezTo>
                    <a:pt x="1336" y="3533"/>
                    <a:pt x="1301" y="3540"/>
                    <a:pt x="1252" y="3550"/>
                  </a:cubicBezTo>
                  <a:cubicBezTo>
                    <a:pt x="1050" y="3593"/>
                    <a:pt x="943" y="3999"/>
                    <a:pt x="1048" y="4351"/>
                  </a:cubicBezTo>
                  <a:cubicBezTo>
                    <a:pt x="1157" y="4718"/>
                    <a:pt x="1348" y="4892"/>
                    <a:pt x="1341" y="4980"/>
                  </a:cubicBezTo>
                  <a:cubicBezTo>
                    <a:pt x="1340" y="4992"/>
                    <a:pt x="1333" y="4997"/>
                    <a:pt x="1322" y="4997"/>
                  </a:cubicBezTo>
                  <a:cubicBezTo>
                    <a:pt x="1244" y="4997"/>
                    <a:pt x="962" y="4757"/>
                    <a:pt x="944" y="4741"/>
                  </a:cubicBezTo>
                  <a:cubicBezTo>
                    <a:pt x="686" y="4516"/>
                    <a:pt x="517" y="4249"/>
                    <a:pt x="288" y="3998"/>
                  </a:cubicBezTo>
                  <a:cubicBezTo>
                    <a:pt x="260" y="3967"/>
                    <a:pt x="231" y="3937"/>
                    <a:pt x="192" y="3927"/>
                  </a:cubicBezTo>
                  <a:cubicBezTo>
                    <a:pt x="181" y="3924"/>
                    <a:pt x="171" y="3923"/>
                    <a:pt x="162" y="3923"/>
                  </a:cubicBezTo>
                  <a:cubicBezTo>
                    <a:pt x="55" y="3923"/>
                    <a:pt x="1" y="4083"/>
                    <a:pt x="1" y="4202"/>
                  </a:cubicBezTo>
                  <a:cubicBezTo>
                    <a:pt x="3" y="5299"/>
                    <a:pt x="535" y="6896"/>
                    <a:pt x="1549" y="7489"/>
                  </a:cubicBezTo>
                  <a:cubicBezTo>
                    <a:pt x="2044" y="7779"/>
                    <a:pt x="2664" y="7976"/>
                    <a:pt x="3192" y="8224"/>
                  </a:cubicBezTo>
                  <a:cubicBezTo>
                    <a:pt x="3626" y="8427"/>
                    <a:pt x="4068" y="8635"/>
                    <a:pt x="4535" y="8751"/>
                  </a:cubicBezTo>
                  <a:cubicBezTo>
                    <a:pt x="5271" y="8934"/>
                    <a:pt x="5890" y="9037"/>
                    <a:pt x="6411" y="9037"/>
                  </a:cubicBezTo>
                  <a:cubicBezTo>
                    <a:pt x="7002" y="9037"/>
                    <a:pt x="7467" y="8905"/>
                    <a:pt x="7833" y="8608"/>
                  </a:cubicBezTo>
                  <a:cubicBezTo>
                    <a:pt x="8391" y="8157"/>
                    <a:pt x="8764" y="7223"/>
                    <a:pt x="8930" y="6697"/>
                  </a:cubicBezTo>
                  <a:cubicBezTo>
                    <a:pt x="9565" y="4684"/>
                    <a:pt x="9899" y="3489"/>
                    <a:pt x="10154" y="1787"/>
                  </a:cubicBezTo>
                  <a:cubicBezTo>
                    <a:pt x="10334" y="579"/>
                    <a:pt x="9970" y="0"/>
                    <a:pt x="946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36;p38">
              <a:extLst>
                <a:ext uri="{FF2B5EF4-FFF2-40B4-BE49-F238E27FC236}">
                  <a16:creationId xmlns:a16="http://schemas.microsoft.com/office/drawing/2014/main" id="{891FE761-E815-4EB4-A287-352538C00ABC}"/>
                </a:ext>
              </a:extLst>
            </p:cNvPr>
            <p:cNvSpPr/>
            <p:nvPr/>
          </p:nvSpPr>
          <p:spPr>
            <a:xfrm>
              <a:off x="5135175" y="920675"/>
              <a:ext cx="92250" cy="129300"/>
            </a:xfrm>
            <a:custGeom>
              <a:avLst/>
              <a:gdLst/>
              <a:ahLst/>
              <a:cxnLst/>
              <a:rect l="l" t="t" r="r" b="b"/>
              <a:pathLst>
                <a:path w="3690" h="5172" extrusionOk="0">
                  <a:moveTo>
                    <a:pt x="2281" y="1"/>
                  </a:moveTo>
                  <a:cubicBezTo>
                    <a:pt x="1549" y="1"/>
                    <a:pt x="1017" y="454"/>
                    <a:pt x="669" y="1645"/>
                  </a:cubicBezTo>
                  <a:cubicBezTo>
                    <a:pt x="275" y="2997"/>
                    <a:pt x="0" y="4106"/>
                    <a:pt x="0" y="4106"/>
                  </a:cubicBezTo>
                  <a:cubicBezTo>
                    <a:pt x="0" y="4106"/>
                    <a:pt x="427" y="4840"/>
                    <a:pt x="1495" y="5098"/>
                  </a:cubicBezTo>
                  <a:cubicBezTo>
                    <a:pt x="1711" y="5151"/>
                    <a:pt x="1899" y="5172"/>
                    <a:pt x="2062" y="5172"/>
                  </a:cubicBezTo>
                  <a:cubicBezTo>
                    <a:pt x="2702" y="5172"/>
                    <a:pt x="2946" y="4848"/>
                    <a:pt x="2946" y="4848"/>
                  </a:cubicBezTo>
                  <a:cubicBezTo>
                    <a:pt x="2946" y="4848"/>
                    <a:pt x="3242" y="3431"/>
                    <a:pt x="3427" y="2467"/>
                  </a:cubicBezTo>
                  <a:cubicBezTo>
                    <a:pt x="3611" y="1502"/>
                    <a:pt x="3690" y="188"/>
                    <a:pt x="2586" y="24"/>
                  </a:cubicBezTo>
                  <a:cubicBezTo>
                    <a:pt x="2481" y="9"/>
                    <a:pt x="2379" y="1"/>
                    <a:pt x="228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037;p66">
            <a:extLst>
              <a:ext uri="{FF2B5EF4-FFF2-40B4-BE49-F238E27FC236}">
                <a16:creationId xmlns:a16="http://schemas.microsoft.com/office/drawing/2014/main" id="{1D1BB913-87F5-47EC-A3D8-4492C6969521}"/>
              </a:ext>
            </a:extLst>
          </p:cNvPr>
          <p:cNvSpPr txBox="1"/>
          <p:nvPr/>
        </p:nvSpPr>
        <p:spPr>
          <a:xfrm>
            <a:off x="499241" y="3254137"/>
            <a:ext cx="4627984" cy="119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324788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rPr>
              <a:t>In brevissimo tempo è diventato uno dei team leader ragazzo con altissimo senso del dovere e con grandi competenze tecniche. Il cui obbiettivo non è soltanto quello di superare l’esame ma soprattutto quello di mettersi in gioco e imparare cose nuove.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" sz="1200" dirty="0">
                <a:latin typeface="Raleway Light" panose="020B0403030101060003" pitchFamily="34" charset="0"/>
                <a:ea typeface="Montserrat"/>
                <a:cs typeface="Montserrat"/>
                <a:sym typeface="Montserrat"/>
              </a:rPr>
            </a:br>
            <a:endParaRPr sz="1200" dirty="0">
              <a:latin typeface="Raleway Light" panose="020B0403030101060003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aleway Light" panose="020B0403030101060003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070;p66">
            <a:extLst>
              <a:ext uri="{FF2B5EF4-FFF2-40B4-BE49-F238E27FC236}">
                <a16:creationId xmlns:a16="http://schemas.microsoft.com/office/drawing/2014/main" id="{3AF5C4C0-1F62-4001-8A4C-4802C14D817F}"/>
              </a:ext>
            </a:extLst>
          </p:cNvPr>
          <p:cNvSpPr txBox="1"/>
          <p:nvPr/>
        </p:nvSpPr>
        <p:spPr>
          <a:xfrm>
            <a:off x="499241" y="2945635"/>
            <a:ext cx="319893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b="1" dirty="0">
                <a:solidFill>
                  <a:srgbClr val="324788"/>
                </a:solidFill>
                <a:latin typeface="Raleway Light" panose="020B0403030101060003" pitchFamily="34" charset="0"/>
                <a:ea typeface="Montserrat"/>
                <a:cs typeface="Montserrat"/>
                <a:sym typeface="Montserrat"/>
              </a:rPr>
              <a:t>Potential Management Strategy</a:t>
            </a:r>
            <a:endParaRPr b="1" dirty="0">
              <a:solidFill>
                <a:srgbClr val="324788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131C49EF-6593-4C17-AF4A-970261A8721D}"/>
              </a:ext>
            </a:extLst>
          </p:cNvPr>
          <p:cNvGrpSpPr/>
          <p:nvPr/>
        </p:nvGrpSpPr>
        <p:grpSpPr>
          <a:xfrm>
            <a:off x="4347282" y="835277"/>
            <a:ext cx="3546011" cy="623153"/>
            <a:chOff x="247321" y="1435530"/>
            <a:chExt cx="3416418" cy="446615"/>
          </a:xfrm>
        </p:grpSpPr>
        <p:sp>
          <p:nvSpPr>
            <p:cNvPr id="31" name="Google Shape;4748;p60">
              <a:extLst>
                <a:ext uri="{FF2B5EF4-FFF2-40B4-BE49-F238E27FC236}">
                  <a16:creationId xmlns:a16="http://schemas.microsoft.com/office/drawing/2014/main" id="{ACCD7B1E-9F61-4E48-9A78-4011243D7B0F}"/>
                </a:ext>
              </a:extLst>
            </p:cNvPr>
            <p:cNvSpPr/>
            <p:nvPr/>
          </p:nvSpPr>
          <p:spPr>
            <a:xfrm>
              <a:off x="247321" y="1518274"/>
              <a:ext cx="3416418" cy="363871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Livello di influenza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32" name="Google Shape;4749;p60">
              <a:extLst>
                <a:ext uri="{FF2B5EF4-FFF2-40B4-BE49-F238E27FC236}">
                  <a16:creationId xmlns:a16="http://schemas.microsoft.com/office/drawing/2014/main" id="{10E4F4D4-D4EA-437E-AFD5-884ED531E0E4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400" dirty="0">
                  <a:solidFill>
                    <a:schemeClr val="bg1"/>
                  </a:solidFill>
                  <a:latin typeface="Dosis ExtraLight" panose="020B0604020202020204" charset="0"/>
                </a:rPr>
                <a:t>Alto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F09A970E-7CAE-4400-89D2-CE127DFAC8AD}"/>
              </a:ext>
            </a:extLst>
          </p:cNvPr>
          <p:cNvGrpSpPr/>
          <p:nvPr/>
        </p:nvGrpSpPr>
        <p:grpSpPr>
          <a:xfrm>
            <a:off x="3257779" y="1662474"/>
            <a:ext cx="3546011" cy="623153"/>
            <a:chOff x="247321" y="1435530"/>
            <a:chExt cx="3416418" cy="446615"/>
          </a:xfrm>
        </p:grpSpPr>
        <p:sp>
          <p:nvSpPr>
            <p:cNvPr id="34" name="Google Shape;4748;p60">
              <a:extLst>
                <a:ext uri="{FF2B5EF4-FFF2-40B4-BE49-F238E27FC236}">
                  <a16:creationId xmlns:a16="http://schemas.microsoft.com/office/drawing/2014/main" id="{8BC95321-7667-41DF-95B7-576F72E55693}"/>
                </a:ext>
              </a:extLst>
            </p:cNvPr>
            <p:cNvSpPr/>
            <p:nvPr/>
          </p:nvSpPr>
          <p:spPr>
            <a:xfrm>
              <a:off x="247321" y="1518274"/>
              <a:ext cx="3416418" cy="363871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Livello di interesse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35" name="Google Shape;4749;p60">
              <a:extLst>
                <a:ext uri="{FF2B5EF4-FFF2-40B4-BE49-F238E27FC236}">
                  <a16:creationId xmlns:a16="http://schemas.microsoft.com/office/drawing/2014/main" id="{F8FE6839-B9CF-4B25-AFF8-186D6EB564EF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400" dirty="0">
                  <a:solidFill>
                    <a:schemeClr val="bg1"/>
                  </a:solidFill>
                  <a:latin typeface="Dosis ExtraLight" panose="020B0604020202020204" charset="0"/>
                </a:rPr>
                <a:t>Alto</a:t>
              </a:r>
              <a:endParaRPr sz="12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2544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2651653" y="240975"/>
            <a:ext cx="4253972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Scope del Sistema (2)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91697A-6631-A94E-B6F9-F0142942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90" t="17556" r="25010" b="15390"/>
          <a:stretch/>
        </p:blipFill>
        <p:spPr>
          <a:xfrm>
            <a:off x="1073290" y="1432612"/>
            <a:ext cx="2003863" cy="25115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3" name="Google Shape;900;p37">
            <a:extLst>
              <a:ext uri="{FF2B5EF4-FFF2-40B4-BE49-F238E27FC236}">
                <a16:creationId xmlns:a16="http://schemas.microsoft.com/office/drawing/2014/main" id="{124CC35C-BD1C-2F42-B069-EA6553D73F07}"/>
              </a:ext>
            </a:extLst>
          </p:cNvPr>
          <p:cNvSpPr txBox="1">
            <a:spLocks/>
          </p:cNvSpPr>
          <p:nvPr/>
        </p:nvSpPr>
        <p:spPr>
          <a:xfrm flipH="1">
            <a:off x="4572000" y="2875138"/>
            <a:ext cx="384069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1800" dirty="0"/>
              <a:t>4 </a:t>
            </a:r>
            <a:r>
              <a:rPr lang="en-GB" sz="1800" dirty="0" err="1"/>
              <a:t>requisiti</a:t>
            </a:r>
            <a:r>
              <a:rPr lang="en-GB" sz="1800" dirty="0"/>
              <a:t> non </a:t>
            </a:r>
            <a:r>
              <a:rPr lang="en-GB" sz="1800" dirty="0" err="1"/>
              <a:t>implementati</a:t>
            </a:r>
            <a:endParaRPr lang="en-GB" sz="1800" dirty="0"/>
          </a:p>
        </p:txBody>
      </p:sp>
      <p:sp>
        <p:nvSpPr>
          <p:cNvPr id="164" name="Google Shape;900;p37">
            <a:extLst>
              <a:ext uri="{FF2B5EF4-FFF2-40B4-BE49-F238E27FC236}">
                <a16:creationId xmlns:a16="http://schemas.microsoft.com/office/drawing/2014/main" id="{FF4AA5CC-BC73-5A4B-9EEF-3457EDC9A0FE}"/>
              </a:ext>
            </a:extLst>
          </p:cNvPr>
          <p:cNvSpPr txBox="1">
            <a:spLocks/>
          </p:cNvSpPr>
          <p:nvPr/>
        </p:nvSpPr>
        <p:spPr>
          <a:xfrm flipH="1">
            <a:off x="4572000" y="2276630"/>
            <a:ext cx="331603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800" dirty="0"/>
              <a:t>27 </a:t>
            </a:r>
            <a:r>
              <a:rPr lang="en-GB" sz="1800" dirty="0" err="1"/>
              <a:t>requisiti</a:t>
            </a:r>
            <a:r>
              <a:rPr lang="en-GB" sz="1800" dirty="0"/>
              <a:t> </a:t>
            </a:r>
            <a:r>
              <a:rPr lang="en-GB" sz="1800" dirty="0" err="1"/>
              <a:t>implementati</a:t>
            </a:r>
            <a:endParaRPr lang="en-GB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8346A21-1C59-E141-B39D-74E275C7D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572" y="2388705"/>
            <a:ext cx="353650" cy="353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776D4D-B24A-7F48-8CC3-4F382B148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217" y="2984252"/>
            <a:ext cx="359572" cy="359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Google Shape;900;p37">
            <a:extLst>
              <a:ext uri="{FF2B5EF4-FFF2-40B4-BE49-F238E27FC236}">
                <a16:creationId xmlns:a16="http://schemas.microsoft.com/office/drawing/2014/main" id="{230CEE95-CB00-47E8-9870-9A4425AA6F7F}"/>
              </a:ext>
            </a:extLst>
          </p:cNvPr>
          <p:cNvSpPr txBox="1">
            <a:spLocks/>
          </p:cNvSpPr>
          <p:nvPr/>
        </p:nvSpPr>
        <p:spPr>
          <a:xfrm flipH="1">
            <a:off x="4148850" y="1698830"/>
            <a:ext cx="460161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31 </a:t>
            </a:r>
            <a:r>
              <a:rPr lang="en-GB" sz="2000" dirty="0" err="1"/>
              <a:t>requisiti</a:t>
            </a:r>
            <a:r>
              <a:rPr lang="en-GB" sz="2000" dirty="0"/>
              <a:t> </a:t>
            </a:r>
            <a:r>
              <a:rPr lang="en-GB" sz="2000" dirty="0" err="1"/>
              <a:t>funzionali</a:t>
            </a:r>
            <a:r>
              <a:rPr lang="en-GB" sz="2000" dirty="0"/>
              <a:t> </a:t>
            </a:r>
            <a:r>
              <a:rPr lang="en-GB" sz="2000" dirty="0" err="1"/>
              <a:t>individuati</a:t>
            </a:r>
            <a:r>
              <a:rPr lang="en-GB" sz="2000" dirty="0"/>
              <a:t> </a:t>
            </a:r>
            <a:r>
              <a:rPr lang="en-GB" sz="2000" dirty="0" err="1"/>
              <a:t>organizzati</a:t>
            </a:r>
            <a:r>
              <a:rPr lang="en-GB" sz="2000" dirty="0"/>
              <a:t> in 7 moduli </a:t>
            </a:r>
            <a:r>
              <a:rPr lang="en-GB" sz="2000" dirty="0" err="1"/>
              <a:t>gestionali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6080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4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1"/>
          <p:cNvSpPr/>
          <p:nvPr/>
        </p:nvSpPr>
        <p:spPr>
          <a:xfrm rot="-5400000" flipH="1">
            <a:off x="4414350" y="-988037"/>
            <a:ext cx="721800" cy="8737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1"/>
          <p:cNvSpPr/>
          <p:nvPr/>
        </p:nvSpPr>
        <p:spPr>
          <a:xfrm rot="5400000">
            <a:off x="4007850" y="-2764762"/>
            <a:ext cx="721800" cy="8737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1"/>
          <p:cNvSpPr txBox="1">
            <a:spLocks noGrp="1"/>
          </p:cNvSpPr>
          <p:nvPr>
            <p:ph type="title" idx="15"/>
          </p:nvPr>
        </p:nvSpPr>
        <p:spPr>
          <a:xfrm>
            <a:off x="4326233" y="341175"/>
            <a:ext cx="41797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BUDGET PER IL PROGETTO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47" name="Immagine 146">
            <a:extLst>
              <a:ext uri="{FF2B5EF4-FFF2-40B4-BE49-F238E27FC236}">
                <a16:creationId xmlns:a16="http://schemas.microsoft.com/office/drawing/2014/main" id="{C3054AA8-BCCD-41FA-B7DB-24F48426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53004" y="2840052"/>
            <a:ext cx="1168241" cy="1168241"/>
          </a:xfrm>
          <a:prstGeom prst="ellipse">
            <a:avLst/>
          </a:prstGeom>
          <a:ln w="28575" cap="rnd">
            <a:solidFill>
              <a:srgbClr val="E2ECFF"/>
            </a:solidFill>
          </a:ln>
          <a:effectLst/>
        </p:spPr>
      </p:pic>
      <p:pic>
        <p:nvPicPr>
          <p:cNvPr id="148" name="Immagine 147">
            <a:extLst>
              <a:ext uri="{FF2B5EF4-FFF2-40B4-BE49-F238E27FC236}">
                <a16:creationId xmlns:a16="http://schemas.microsoft.com/office/drawing/2014/main" id="{BB9B21F2-AE35-4AE4-870E-21DE50D5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2276" y="2839580"/>
            <a:ext cx="1173397" cy="1168241"/>
          </a:xfrm>
          <a:prstGeom prst="ellipse">
            <a:avLst/>
          </a:prstGeom>
          <a:ln w="28575" cap="rnd">
            <a:solidFill>
              <a:srgbClr val="E2ECFF"/>
            </a:solidFill>
          </a:ln>
          <a:effectLst/>
        </p:spPr>
      </p:pic>
      <p:pic>
        <p:nvPicPr>
          <p:cNvPr id="150" name="Immagine 149">
            <a:extLst>
              <a:ext uri="{FF2B5EF4-FFF2-40B4-BE49-F238E27FC236}">
                <a16:creationId xmlns:a16="http://schemas.microsoft.com/office/drawing/2014/main" id="{F2EF0BBE-0CDC-4E94-BB32-96138B74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71136" y="2916144"/>
            <a:ext cx="1162429" cy="1168241"/>
          </a:xfrm>
          <a:prstGeom prst="ellipse">
            <a:avLst/>
          </a:prstGeom>
          <a:ln w="28575" cap="rnd">
            <a:solidFill>
              <a:srgbClr val="E2ECFF"/>
            </a:solidFill>
          </a:ln>
          <a:effectLst/>
        </p:spPr>
      </p:pic>
      <p:pic>
        <p:nvPicPr>
          <p:cNvPr id="151" name="Immagine 150">
            <a:extLst>
              <a:ext uri="{FF2B5EF4-FFF2-40B4-BE49-F238E27FC236}">
                <a16:creationId xmlns:a16="http://schemas.microsoft.com/office/drawing/2014/main" id="{9726B075-765C-4A19-9065-7946AA5BCE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62094" y="992580"/>
            <a:ext cx="1168241" cy="1162399"/>
          </a:xfrm>
          <a:prstGeom prst="ellipse">
            <a:avLst/>
          </a:prstGeom>
          <a:ln w="28575" cap="rnd">
            <a:solidFill>
              <a:srgbClr val="E2ECFF"/>
            </a:solidFill>
          </a:ln>
          <a:effectLst/>
        </p:spPr>
      </p:pic>
      <p:pic>
        <p:nvPicPr>
          <p:cNvPr id="152" name="Immagine 151">
            <a:extLst>
              <a:ext uri="{FF2B5EF4-FFF2-40B4-BE49-F238E27FC236}">
                <a16:creationId xmlns:a16="http://schemas.microsoft.com/office/drawing/2014/main" id="{37504364-EB82-47CA-8031-8ECAE00A9A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1029" y="975652"/>
            <a:ext cx="1168241" cy="1168241"/>
          </a:xfrm>
          <a:prstGeom prst="ellipse">
            <a:avLst/>
          </a:prstGeom>
          <a:ln w="28575" cap="rnd">
            <a:solidFill>
              <a:srgbClr val="E2ECFF"/>
            </a:solidFill>
          </a:ln>
          <a:effectLst/>
        </p:spPr>
      </p:pic>
      <p:pic>
        <p:nvPicPr>
          <p:cNvPr id="154" name="Immagine 153">
            <a:extLst>
              <a:ext uri="{FF2B5EF4-FFF2-40B4-BE49-F238E27FC236}">
                <a16:creationId xmlns:a16="http://schemas.microsoft.com/office/drawing/2014/main" id="{23D1BF90-7A5E-4DCD-BAE2-CEFDB72E95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071136" y="1019867"/>
            <a:ext cx="1168241" cy="1168241"/>
          </a:xfrm>
          <a:prstGeom prst="ellipse">
            <a:avLst/>
          </a:prstGeom>
          <a:ln w="28575" cap="rnd">
            <a:solidFill>
              <a:srgbClr val="E2ECFF"/>
            </a:solidFill>
          </a:ln>
          <a:effectLst/>
        </p:spPr>
      </p:pic>
      <p:sp>
        <p:nvSpPr>
          <p:cNvPr id="164" name="Ovale 163">
            <a:extLst>
              <a:ext uri="{FF2B5EF4-FFF2-40B4-BE49-F238E27FC236}">
                <a16:creationId xmlns:a16="http://schemas.microsoft.com/office/drawing/2014/main" id="{D89193FC-2D38-4AA7-B7F8-BEBDBB5D36EF}"/>
              </a:ext>
            </a:extLst>
          </p:cNvPr>
          <p:cNvSpPr/>
          <p:nvPr/>
        </p:nvSpPr>
        <p:spPr>
          <a:xfrm>
            <a:off x="2712323" y="1858354"/>
            <a:ext cx="830760" cy="830760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41,5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sp>
        <p:nvSpPr>
          <p:cNvPr id="165" name="Ovale 164">
            <a:extLst>
              <a:ext uri="{FF2B5EF4-FFF2-40B4-BE49-F238E27FC236}">
                <a16:creationId xmlns:a16="http://schemas.microsoft.com/office/drawing/2014/main" id="{7483EAB0-3357-40C3-90DE-3C5CF6670ED2}"/>
              </a:ext>
            </a:extLst>
          </p:cNvPr>
          <p:cNvSpPr/>
          <p:nvPr/>
        </p:nvSpPr>
        <p:spPr>
          <a:xfrm>
            <a:off x="4845649" y="1874495"/>
            <a:ext cx="830760" cy="830760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49,95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sp>
        <p:nvSpPr>
          <p:cNvPr id="186" name="Ovale 185">
            <a:extLst>
              <a:ext uri="{FF2B5EF4-FFF2-40B4-BE49-F238E27FC236}">
                <a16:creationId xmlns:a16="http://schemas.microsoft.com/office/drawing/2014/main" id="{B9E037C3-804D-400C-990B-0F55073BEFBC}"/>
              </a:ext>
            </a:extLst>
          </p:cNvPr>
          <p:cNvSpPr/>
          <p:nvPr/>
        </p:nvSpPr>
        <p:spPr>
          <a:xfrm>
            <a:off x="6791847" y="1804885"/>
            <a:ext cx="830760" cy="830760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50,1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sp>
        <p:nvSpPr>
          <p:cNvPr id="187" name="Ovale 186">
            <a:extLst>
              <a:ext uri="{FF2B5EF4-FFF2-40B4-BE49-F238E27FC236}">
                <a16:creationId xmlns:a16="http://schemas.microsoft.com/office/drawing/2014/main" id="{8FFA3CB2-746A-4291-B0A8-FBA027110E92}"/>
              </a:ext>
            </a:extLst>
          </p:cNvPr>
          <p:cNvSpPr/>
          <p:nvPr/>
        </p:nvSpPr>
        <p:spPr>
          <a:xfrm>
            <a:off x="2637984" y="3665191"/>
            <a:ext cx="916883" cy="916883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50,25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sp>
        <p:nvSpPr>
          <p:cNvPr id="188" name="Ovale 187">
            <a:extLst>
              <a:ext uri="{FF2B5EF4-FFF2-40B4-BE49-F238E27FC236}">
                <a16:creationId xmlns:a16="http://schemas.microsoft.com/office/drawing/2014/main" id="{6F743CC4-6896-4F64-878B-BA9B75C2A2BD}"/>
              </a:ext>
            </a:extLst>
          </p:cNvPr>
          <p:cNvSpPr/>
          <p:nvPr/>
        </p:nvSpPr>
        <p:spPr>
          <a:xfrm>
            <a:off x="4666718" y="3639268"/>
            <a:ext cx="922418" cy="922418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49,15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sp>
        <p:nvSpPr>
          <p:cNvPr id="189" name="Ovale 188">
            <a:extLst>
              <a:ext uri="{FF2B5EF4-FFF2-40B4-BE49-F238E27FC236}">
                <a16:creationId xmlns:a16="http://schemas.microsoft.com/office/drawing/2014/main" id="{C8E0E190-06E5-424C-A071-CD3525919BB5}"/>
              </a:ext>
            </a:extLst>
          </p:cNvPr>
          <p:cNvSpPr/>
          <p:nvPr/>
        </p:nvSpPr>
        <p:spPr>
          <a:xfrm>
            <a:off x="6700189" y="3611104"/>
            <a:ext cx="922418" cy="922418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50,05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4D9EA10-082D-4EB2-8BB3-B495E457BB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798" r="13401"/>
          <a:stretch/>
        </p:blipFill>
        <p:spPr>
          <a:xfrm>
            <a:off x="1234187" y="1010843"/>
            <a:ext cx="1162429" cy="1131622"/>
          </a:xfrm>
          <a:prstGeom prst="ellipse">
            <a:avLst/>
          </a:prstGeom>
          <a:ln w="63500" cap="rnd">
            <a:solidFill>
              <a:srgbClr val="E2ECFF"/>
            </a:solidFill>
          </a:ln>
          <a:effectLst/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3D327BC-9270-46E0-B351-C0EF33BE85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471" r="20943" b="61979"/>
          <a:stretch/>
        </p:blipFill>
        <p:spPr>
          <a:xfrm>
            <a:off x="1091725" y="2953344"/>
            <a:ext cx="1113106" cy="1170288"/>
          </a:xfrm>
          <a:prstGeom prst="ellipse">
            <a:avLst/>
          </a:prstGeom>
          <a:ln w="63500" cap="rnd">
            <a:solidFill>
              <a:srgbClr val="E2ECFF"/>
            </a:solidFill>
          </a:ln>
          <a:effectLst/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516DE2EE-4779-408D-B60E-EE12C9972FC4}"/>
              </a:ext>
            </a:extLst>
          </p:cNvPr>
          <p:cNvSpPr/>
          <p:nvPr/>
        </p:nvSpPr>
        <p:spPr>
          <a:xfrm>
            <a:off x="878071" y="1888028"/>
            <a:ext cx="830760" cy="830760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50,1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  <p:sp>
        <p:nvSpPr>
          <p:cNvPr id="190" name="Ovale 189">
            <a:extLst>
              <a:ext uri="{FF2B5EF4-FFF2-40B4-BE49-F238E27FC236}">
                <a16:creationId xmlns:a16="http://schemas.microsoft.com/office/drawing/2014/main" id="{7C141E0B-ED02-4D49-B468-F1546587D32C}"/>
              </a:ext>
            </a:extLst>
          </p:cNvPr>
          <p:cNvSpPr/>
          <p:nvPr/>
        </p:nvSpPr>
        <p:spPr>
          <a:xfrm>
            <a:off x="689313" y="3642888"/>
            <a:ext cx="916883" cy="916883"/>
          </a:xfrm>
          <a:prstGeom prst="ellipse">
            <a:avLst/>
          </a:prstGeom>
          <a:solidFill>
            <a:srgbClr val="324788"/>
          </a:solidFill>
          <a:ln>
            <a:solidFill>
              <a:srgbClr val="E2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Raleway" panose="020B0503030101060003" pitchFamily="34" charset="0"/>
              </a:rPr>
              <a:t>50,38 </a:t>
            </a:r>
            <a:r>
              <a:rPr lang="it-IT" sz="1200" dirty="0">
                <a:latin typeface="Raleway Light" panose="020B0403030101060003" pitchFamily="34" charset="0"/>
              </a:rPr>
              <a:t>ore</a:t>
            </a:r>
          </a:p>
        </p:txBody>
      </p:sp>
    </p:spTree>
    <p:extLst>
      <p:ext uri="{BB962C8B-B14F-4D97-AF65-F5344CB8AC3E}">
        <p14:creationId xmlns:p14="http://schemas.microsoft.com/office/powerpoint/2010/main" val="40365840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36" grpId="0" animBg="1"/>
      <p:bldP spid="164" grpId="0" animBg="1"/>
      <p:bldP spid="165" grpId="0" animBg="1"/>
      <p:bldP spid="186" grpId="0" animBg="1"/>
      <p:bldP spid="187" grpId="0" animBg="1"/>
      <p:bldP spid="188" grpId="0" animBg="1"/>
      <p:bldP spid="189" grpId="0" animBg="1"/>
      <p:bldP spid="8" grpId="0" animBg="1"/>
      <p:bldP spid="19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5"/>
          <p:cNvSpPr/>
          <p:nvPr/>
        </p:nvSpPr>
        <p:spPr>
          <a:xfrm rot="5400000">
            <a:off x="1300714" y="-76385"/>
            <a:ext cx="4747800" cy="7627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45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COSTI</a:t>
            </a:r>
            <a:endParaRPr dirty="0"/>
          </a:p>
        </p:txBody>
      </p:sp>
      <p:grpSp>
        <p:nvGrpSpPr>
          <p:cNvPr id="1417" name="Google Shape;1417;p45"/>
          <p:cNvGrpSpPr/>
          <p:nvPr/>
        </p:nvGrpSpPr>
        <p:grpSpPr>
          <a:xfrm>
            <a:off x="6428483" y="2929091"/>
            <a:ext cx="2342232" cy="1674508"/>
            <a:chOff x="1457025" y="1693150"/>
            <a:chExt cx="993650" cy="710350"/>
          </a:xfrm>
        </p:grpSpPr>
        <p:sp>
          <p:nvSpPr>
            <p:cNvPr id="1418" name="Google Shape;1418;p45"/>
            <p:cNvSpPr/>
            <p:nvPr/>
          </p:nvSpPr>
          <p:spPr>
            <a:xfrm>
              <a:off x="1457025" y="1693150"/>
              <a:ext cx="993050" cy="710350"/>
            </a:xfrm>
            <a:custGeom>
              <a:avLst/>
              <a:gdLst/>
              <a:ahLst/>
              <a:cxnLst/>
              <a:rect l="l" t="t" r="r" b="b"/>
              <a:pathLst>
                <a:path w="39722" h="28414" extrusionOk="0">
                  <a:moveTo>
                    <a:pt x="22680" y="1"/>
                  </a:moveTo>
                  <a:cubicBezTo>
                    <a:pt x="22263" y="1"/>
                    <a:pt x="21857" y="218"/>
                    <a:pt x="21632" y="604"/>
                  </a:cubicBezTo>
                  <a:lnTo>
                    <a:pt x="19577" y="4170"/>
                  </a:lnTo>
                  <a:cubicBezTo>
                    <a:pt x="19244" y="4744"/>
                    <a:pt x="18508" y="5480"/>
                    <a:pt x="17930" y="5813"/>
                  </a:cubicBezTo>
                  <a:lnTo>
                    <a:pt x="434" y="15918"/>
                  </a:lnTo>
                  <a:cubicBezTo>
                    <a:pt x="145" y="16087"/>
                    <a:pt x="1" y="16303"/>
                    <a:pt x="1" y="16520"/>
                  </a:cubicBezTo>
                  <a:lnTo>
                    <a:pt x="1" y="18404"/>
                  </a:lnTo>
                  <a:cubicBezTo>
                    <a:pt x="1" y="18621"/>
                    <a:pt x="145" y="18842"/>
                    <a:pt x="434" y="19007"/>
                  </a:cubicBezTo>
                  <a:lnTo>
                    <a:pt x="16290" y="28164"/>
                  </a:lnTo>
                  <a:cubicBezTo>
                    <a:pt x="16579" y="28331"/>
                    <a:pt x="16957" y="28414"/>
                    <a:pt x="17334" y="28414"/>
                  </a:cubicBezTo>
                  <a:cubicBezTo>
                    <a:pt x="17712" y="28414"/>
                    <a:pt x="18089" y="28331"/>
                    <a:pt x="18379" y="28164"/>
                  </a:cubicBezTo>
                  <a:lnTo>
                    <a:pt x="35875" y="18059"/>
                  </a:lnTo>
                  <a:cubicBezTo>
                    <a:pt x="36453" y="17724"/>
                    <a:pt x="37188" y="16990"/>
                    <a:pt x="37521" y="16412"/>
                  </a:cubicBezTo>
                  <a:lnTo>
                    <a:pt x="39582" y="12848"/>
                  </a:lnTo>
                  <a:cubicBezTo>
                    <a:pt x="39650" y="12728"/>
                    <a:pt x="39698" y="12595"/>
                    <a:pt x="39722" y="12459"/>
                  </a:cubicBezTo>
                  <a:lnTo>
                    <a:pt x="39722" y="10166"/>
                  </a:lnTo>
                  <a:cubicBezTo>
                    <a:pt x="39666" y="9810"/>
                    <a:pt x="39451" y="9499"/>
                    <a:pt x="39139" y="9319"/>
                  </a:cubicBezTo>
                  <a:lnTo>
                    <a:pt x="23279" y="162"/>
                  </a:lnTo>
                  <a:cubicBezTo>
                    <a:pt x="23090" y="53"/>
                    <a:pt x="22884" y="1"/>
                    <a:pt x="2268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1457025" y="1846925"/>
              <a:ext cx="433575" cy="556575"/>
            </a:xfrm>
            <a:custGeom>
              <a:avLst/>
              <a:gdLst/>
              <a:ahLst/>
              <a:cxnLst/>
              <a:rect l="l" t="t" r="r" b="b"/>
              <a:pathLst>
                <a:path w="17343" h="22263" extrusionOk="0">
                  <a:moveTo>
                    <a:pt x="17342" y="1"/>
                  </a:moveTo>
                  <a:lnTo>
                    <a:pt x="434" y="9767"/>
                  </a:lnTo>
                  <a:cubicBezTo>
                    <a:pt x="145" y="9936"/>
                    <a:pt x="1" y="10152"/>
                    <a:pt x="1" y="10369"/>
                  </a:cubicBezTo>
                  <a:lnTo>
                    <a:pt x="1" y="12253"/>
                  </a:lnTo>
                  <a:cubicBezTo>
                    <a:pt x="1" y="12470"/>
                    <a:pt x="145" y="12691"/>
                    <a:pt x="434" y="12855"/>
                  </a:cubicBezTo>
                  <a:lnTo>
                    <a:pt x="16290" y="22013"/>
                  </a:lnTo>
                  <a:cubicBezTo>
                    <a:pt x="16581" y="22181"/>
                    <a:pt x="16962" y="22263"/>
                    <a:pt x="17342" y="22263"/>
                  </a:cubicBezTo>
                  <a:lnTo>
                    <a:pt x="17342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1457025" y="1693150"/>
              <a:ext cx="993650" cy="663275"/>
            </a:xfrm>
            <a:custGeom>
              <a:avLst/>
              <a:gdLst/>
              <a:ahLst/>
              <a:cxnLst/>
              <a:rect l="l" t="t" r="r" b="b"/>
              <a:pathLst>
                <a:path w="39746" h="26531" extrusionOk="0">
                  <a:moveTo>
                    <a:pt x="22680" y="1"/>
                  </a:moveTo>
                  <a:cubicBezTo>
                    <a:pt x="22263" y="1"/>
                    <a:pt x="21857" y="218"/>
                    <a:pt x="21632" y="604"/>
                  </a:cubicBezTo>
                  <a:lnTo>
                    <a:pt x="19577" y="4170"/>
                  </a:lnTo>
                  <a:cubicBezTo>
                    <a:pt x="19244" y="4744"/>
                    <a:pt x="18509" y="5480"/>
                    <a:pt x="17930" y="5813"/>
                  </a:cubicBezTo>
                  <a:lnTo>
                    <a:pt x="434" y="15918"/>
                  </a:lnTo>
                  <a:cubicBezTo>
                    <a:pt x="146" y="16087"/>
                    <a:pt x="1" y="16303"/>
                    <a:pt x="1" y="16520"/>
                  </a:cubicBezTo>
                  <a:cubicBezTo>
                    <a:pt x="1" y="16737"/>
                    <a:pt x="146" y="16955"/>
                    <a:pt x="434" y="17122"/>
                  </a:cubicBezTo>
                  <a:lnTo>
                    <a:pt x="1021" y="17464"/>
                  </a:lnTo>
                  <a:lnTo>
                    <a:pt x="16290" y="26280"/>
                  </a:lnTo>
                  <a:cubicBezTo>
                    <a:pt x="16579" y="26447"/>
                    <a:pt x="16957" y="26530"/>
                    <a:pt x="17334" y="26530"/>
                  </a:cubicBezTo>
                  <a:cubicBezTo>
                    <a:pt x="17712" y="26530"/>
                    <a:pt x="18089" y="26447"/>
                    <a:pt x="18379" y="26280"/>
                  </a:cubicBezTo>
                  <a:lnTo>
                    <a:pt x="35875" y="16175"/>
                  </a:lnTo>
                  <a:cubicBezTo>
                    <a:pt x="36453" y="15841"/>
                    <a:pt x="37188" y="15106"/>
                    <a:pt x="37521" y="14528"/>
                  </a:cubicBezTo>
                  <a:lnTo>
                    <a:pt x="39352" y="11363"/>
                  </a:lnTo>
                  <a:lnTo>
                    <a:pt x="39582" y="10966"/>
                  </a:lnTo>
                  <a:cubicBezTo>
                    <a:pt x="39650" y="10844"/>
                    <a:pt x="39698" y="10713"/>
                    <a:pt x="39722" y="10576"/>
                  </a:cubicBezTo>
                  <a:cubicBezTo>
                    <a:pt x="39746" y="10440"/>
                    <a:pt x="39746" y="10301"/>
                    <a:pt x="39722" y="10166"/>
                  </a:cubicBezTo>
                  <a:cubicBezTo>
                    <a:pt x="39666" y="9810"/>
                    <a:pt x="39451" y="9499"/>
                    <a:pt x="39139" y="9319"/>
                  </a:cubicBezTo>
                  <a:lnTo>
                    <a:pt x="23279" y="162"/>
                  </a:lnTo>
                  <a:cubicBezTo>
                    <a:pt x="23090" y="53"/>
                    <a:pt x="22884" y="1"/>
                    <a:pt x="2268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1986250" y="1748325"/>
              <a:ext cx="408300" cy="280825"/>
            </a:xfrm>
            <a:custGeom>
              <a:avLst/>
              <a:gdLst/>
              <a:ahLst/>
              <a:cxnLst/>
              <a:rect l="l" t="t" r="r" b="b"/>
              <a:pathLst>
                <a:path w="16332" h="11233" extrusionOk="0">
                  <a:moveTo>
                    <a:pt x="2121" y="1"/>
                  </a:moveTo>
                  <a:cubicBezTo>
                    <a:pt x="1843" y="1"/>
                    <a:pt x="1573" y="142"/>
                    <a:pt x="1419" y="396"/>
                  </a:cubicBezTo>
                  <a:lnTo>
                    <a:pt x="231" y="2362"/>
                  </a:lnTo>
                  <a:cubicBezTo>
                    <a:pt x="1" y="2738"/>
                    <a:pt x="128" y="3230"/>
                    <a:pt x="511" y="3450"/>
                  </a:cubicBezTo>
                  <a:lnTo>
                    <a:pt x="13802" y="11124"/>
                  </a:lnTo>
                  <a:cubicBezTo>
                    <a:pt x="13931" y="11197"/>
                    <a:pt x="14072" y="11232"/>
                    <a:pt x="14210" y="11232"/>
                  </a:cubicBezTo>
                  <a:cubicBezTo>
                    <a:pt x="14488" y="11232"/>
                    <a:pt x="14759" y="11092"/>
                    <a:pt x="14913" y="10838"/>
                  </a:cubicBezTo>
                  <a:lnTo>
                    <a:pt x="16102" y="8872"/>
                  </a:lnTo>
                  <a:cubicBezTo>
                    <a:pt x="16331" y="8495"/>
                    <a:pt x="16205" y="8003"/>
                    <a:pt x="15821" y="7783"/>
                  </a:cubicBezTo>
                  <a:lnTo>
                    <a:pt x="2530" y="110"/>
                  </a:lnTo>
                  <a:cubicBezTo>
                    <a:pt x="2401" y="36"/>
                    <a:pt x="2260" y="1"/>
                    <a:pt x="2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1895925" y="1869950"/>
              <a:ext cx="87775" cy="65075"/>
            </a:xfrm>
            <a:custGeom>
              <a:avLst/>
              <a:gdLst/>
              <a:ahLst/>
              <a:cxnLst/>
              <a:rect l="l" t="t" r="r" b="b"/>
              <a:pathLst>
                <a:path w="3511" h="2603" extrusionOk="0">
                  <a:moveTo>
                    <a:pt x="1368" y="0"/>
                  </a:moveTo>
                  <a:cubicBezTo>
                    <a:pt x="1248" y="0"/>
                    <a:pt x="1128" y="27"/>
                    <a:pt x="1037" y="80"/>
                  </a:cubicBezTo>
                  <a:lnTo>
                    <a:pt x="148" y="593"/>
                  </a:lnTo>
                  <a:cubicBezTo>
                    <a:pt x="35" y="658"/>
                    <a:pt x="0" y="747"/>
                    <a:pt x="28" y="832"/>
                  </a:cubicBezTo>
                  <a:cubicBezTo>
                    <a:pt x="17" y="864"/>
                    <a:pt x="17" y="898"/>
                    <a:pt x="28" y="931"/>
                  </a:cubicBezTo>
                  <a:cubicBezTo>
                    <a:pt x="17" y="962"/>
                    <a:pt x="17" y="996"/>
                    <a:pt x="28" y="1028"/>
                  </a:cubicBezTo>
                  <a:cubicBezTo>
                    <a:pt x="17" y="1060"/>
                    <a:pt x="17" y="1095"/>
                    <a:pt x="28" y="1126"/>
                  </a:cubicBezTo>
                  <a:cubicBezTo>
                    <a:pt x="17" y="1157"/>
                    <a:pt x="17" y="1192"/>
                    <a:pt x="28" y="1224"/>
                  </a:cubicBezTo>
                  <a:cubicBezTo>
                    <a:pt x="17" y="1256"/>
                    <a:pt x="17" y="1290"/>
                    <a:pt x="28" y="1323"/>
                  </a:cubicBezTo>
                  <a:cubicBezTo>
                    <a:pt x="0" y="1407"/>
                    <a:pt x="34" y="1497"/>
                    <a:pt x="147" y="1562"/>
                  </a:cubicBezTo>
                  <a:lnTo>
                    <a:pt x="1811" y="2523"/>
                  </a:lnTo>
                  <a:cubicBezTo>
                    <a:pt x="1902" y="2576"/>
                    <a:pt x="2022" y="2602"/>
                    <a:pt x="2141" y="2602"/>
                  </a:cubicBezTo>
                  <a:cubicBezTo>
                    <a:pt x="2261" y="2602"/>
                    <a:pt x="2381" y="2576"/>
                    <a:pt x="2472" y="2523"/>
                  </a:cubicBezTo>
                  <a:lnTo>
                    <a:pt x="3362" y="2011"/>
                  </a:lnTo>
                  <a:cubicBezTo>
                    <a:pt x="3475" y="1944"/>
                    <a:pt x="3510" y="1855"/>
                    <a:pt x="3482" y="1770"/>
                  </a:cubicBezTo>
                  <a:cubicBezTo>
                    <a:pt x="3493" y="1738"/>
                    <a:pt x="3493" y="1704"/>
                    <a:pt x="3482" y="1671"/>
                  </a:cubicBezTo>
                  <a:cubicBezTo>
                    <a:pt x="3493" y="1640"/>
                    <a:pt x="3493" y="1606"/>
                    <a:pt x="3482" y="1574"/>
                  </a:cubicBezTo>
                  <a:cubicBezTo>
                    <a:pt x="3493" y="1542"/>
                    <a:pt x="3493" y="1507"/>
                    <a:pt x="3482" y="1476"/>
                  </a:cubicBezTo>
                  <a:cubicBezTo>
                    <a:pt x="3493" y="1445"/>
                    <a:pt x="3493" y="1410"/>
                    <a:pt x="3482" y="1378"/>
                  </a:cubicBezTo>
                  <a:cubicBezTo>
                    <a:pt x="3493" y="1346"/>
                    <a:pt x="3493" y="1312"/>
                    <a:pt x="3482" y="1279"/>
                  </a:cubicBezTo>
                  <a:cubicBezTo>
                    <a:pt x="3510" y="1195"/>
                    <a:pt x="3475" y="1106"/>
                    <a:pt x="3362" y="1040"/>
                  </a:cubicBezTo>
                  <a:lnTo>
                    <a:pt x="1698" y="80"/>
                  </a:lnTo>
                  <a:cubicBezTo>
                    <a:pt x="1607" y="27"/>
                    <a:pt x="1487" y="0"/>
                    <a:pt x="1368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1895875" y="1877625"/>
              <a:ext cx="53600" cy="57375"/>
            </a:xfrm>
            <a:custGeom>
              <a:avLst/>
              <a:gdLst/>
              <a:ahLst/>
              <a:cxnLst/>
              <a:rect l="l" t="t" r="r" b="b"/>
              <a:pathLst>
                <a:path w="2144" h="2295" extrusionOk="0">
                  <a:moveTo>
                    <a:pt x="640" y="1"/>
                  </a:moveTo>
                  <a:lnTo>
                    <a:pt x="149" y="286"/>
                  </a:lnTo>
                  <a:cubicBezTo>
                    <a:pt x="36" y="351"/>
                    <a:pt x="2" y="440"/>
                    <a:pt x="29" y="525"/>
                  </a:cubicBezTo>
                  <a:cubicBezTo>
                    <a:pt x="18" y="557"/>
                    <a:pt x="18" y="591"/>
                    <a:pt x="29" y="624"/>
                  </a:cubicBezTo>
                  <a:cubicBezTo>
                    <a:pt x="18" y="655"/>
                    <a:pt x="18" y="689"/>
                    <a:pt x="29" y="721"/>
                  </a:cubicBezTo>
                  <a:cubicBezTo>
                    <a:pt x="18" y="753"/>
                    <a:pt x="18" y="788"/>
                    <a:pt x="29" y="819"/>
                  </a:cubicBezTo>
                  <a:cubicBezTo>
                    <a:pt x="18" y="850"/>
                    <a:pt x="18" y="885"/>
                    <a:pt x="29" y="917"/>
                  </a:cubicBezTo>
                  <a:cubicBezTo>
                    <a:pt x="18" y="949"/>
                    <a:pt x="18" y="983"/>
                    <a:pt x="29" y="1016"/>
                  </a:cubicBezTo>
                  <a:cubicBezTo>
                    <a:pt x="1" y="1100"/>
                    <a:pt x="36" y="1190"/>
                    <a:pt x="149" y="1255"/>
                  </a:cubicBezTo>
                  <a:lnTo>
                    <a:pt x="1813" y="2216"/>
                  </a:lnTo>
                  <a:cubicBezTo>
                    <a:pt x="1905" y="2268"/>
                    <a:pt x="2024" y="2295"/>
                    <a:pt x="2144" y="2295"/>
                  </a:cubicBezTo>
                  <a:lnTo>
                    <a:pt x="2144" y="780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1895050" y="1865075"/>
              <a:ext cx="89475" cy="50350"/>
            </a:xfrm>
            <a:custGeom>
              <a:avLst/>
              <a:gdLst/>
              <a:ahLst/>
              <a:cxnLst/>
              <a:rect l="l" t="t" r="r" b="b"/>
              <a:pathLst>
                <a:path w="3579" h="2014" extrusionOk="0">
                  <a:moveTo>
                    <a:pt x="1402" y="1"/>
                  </a:moveTo>
                  <a:cubicBezTo>
                    <a:pt x="1282" y="1"/>
                    <a:pt x="1163" y="27"/>
                    <a:pt x="1072" y="79"/>
                  </a:cubicBezTo>
                  <a:lnTo>
                    <a:pt x="182" y="592"/>
                  </a:lnTo>
                  <a:cubicBezTo>
                    <a:pt x="0" y="697"/>
                    <a:pt x="0" y="869"/>
                    <a:pt x="182" y="974"/>
                  </a:cubicBezTo>
                  <a:lnTo>
                    <a:pt x="1846" y="1934"/>
                  </a:lnTo>
                  <a:cubicBezTo>
                    <a:pt x="1937" y="1987"/>
                    <a:pt x="2057" y="2014"/>
                    <a:pt x="2176" y="2014"/>
                  </a:cubicBezTo>
                  <a:cubicBezTo>
                    <a:pt x="2296" y="2014"/>
                    <a:pt x="2416" y="1987"/>
                    <a:pt x="2507" y="1934"/>
                  </a:cubicBezTo>
                  <a:lnTo>
                    <a:pt x="3395" y="1421"/>
                  </a:lnTo>
                  <a:cubicBezTo>
                    <a:pt x="3579" y="1316"/>
                    <a:pt x="3579" y="1146"/>
                    <a:pt x="3395" y="1040"/>
                  </a:cubicBezTo>
                  <a:lnTo>
                    <a:pt x="1733" y="79"/>
                  </a:lnTo>
                  <a:cubicBezTo>
                    <a:pt x="1641" y="27"/>
                    <a:pt x="1521" y="1"/>
                    <a:pt x="1402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1992775" y="1925875"/>
              <a:ext cx="87775" cy="65075"/>
            </a:xfrm>
            <a:custGeom>
              <a:avLst/>
              <a:gdLst/>
              <a:ahLst/>
              <a:cxnLst/>
              <a:rect l="l" t="t" r="r" b="b"/>
              <a:pathLst>
                <a:path w="3511" h="2603" extrusionOk="0">
                  <a:moveTo>
                    <a:pt x="1368" y="0"/>
                  </a:moveTo>
                  <a:cubicBezTo>
                    <a:pt x="1249" y="0"/>
                    <a:pt x="1129" y="26"/>
                    <a:pt x="1038" y="79"/>
                  </a:cubicBezTo>
                  <a:lnTo>
                    <a:pt x="149" y="592"/>
                  </a:lnTo>
                  <a:cubicBezTo>
                    <a:pt x="36" y="658"/>
                    <a:pt x="1" y="747"/>
                    <a:pt x="28" y="832"/>
                  </a:cubicBezTo>
                  <a:cubicBezTo>
                    <a:pt x="17" y="863"/>
                    <a:pt x="17" y="898"/>
                    <a:pt x="28" y="929"/>
                  </a:cubicBezTo>
                  <a:cubicBezTo>
                    <a:pt x="17" y="962"/>
                    <a:pt x="17" y="996"/>
                    <a:pt x="28" y="1028"/>
                  </a:cubicBezTo>
                  <a:cubicBezTo>
                    <a:pt x="17" y="1060"/>
                    <a:pt x="17" y="1095"/>
                    <a:pt x="28" y="1126"/>
                  </a:cubicBezTo>
                  <a:cubicBezTo>
                    <a:pt x="17" y="1158"/>
                    <a:pt x="17" y="1193"/>
                    <a:pt x="28" y="1224"/>
                  </a:cubicBezTo>
                  <a:cubicBezTo>
                    <a:pt x="17" y="1256"/>
                    <a:pt x="17" y="1290"/>
                    <a:pt x="28" y="1323"/>
                  </a:cubicBezTo>
                  <a:cubicBezTo>
                    <a:pt x="1" y="1407"/>
                    <a:pt x="34" y="1497"/>
                    <a:pt x="149" y="1562"/>
                  </a:cubicBezTo>
                  <a:lnTo>
                    <a:pt x="1813" y="2523"/>
                  </a:lnTo>
                  <a:cubicBezTo>
                    <a:pt x="1904" y="2576"/>
                    <a:pt x="2023" y="2602"/>
                    <a:pt x="2143" y="2602"/>
                  </a:cubicBezTo>
                  <a:cubicBezTo>
                    <a:pt x="2262" y="2602"/>
                    <a:pt x="2382" y="2576"/>
                    <a:pt x="2473" y="2523"/>
                  </a:cubicBezTo>
                  <a:lnTo>
                    <a:pt x="3362" y="2011"/>
                  </a:lnTo>
                  <a:cubicBezTo>
                    <a:pt x="3476" y="1944"/>
                    <a:pt x="3511" y="1855"/>
                    <a:pt x="3483" y="1770"/>
                  </a:cubicBezTo>
                  <a:cubicBezTo>
                    <a:pt x="3494" y="1738"/>
                    <a:pt x="3494" y="1704"/>
                    <a:pt x="3483" y="1673"/>
                  </a:cubicBezTo>
                  <a:cubicBezTo>
                    <a:pt x="3494" y="1640"/>
                    <a:pt x="3494" y="1606"/>
                    <a:pt x="3483" y="1574"/>
                  </a:cubicBezTo>
                  <a:cubicBezTo>
                    <a:pt x="3494" y="1542"/>
                    <a:pt x="3494" y="1507"/>
                    <a:pt x="3483" y="1476"/>
                  </a:cubicBezTo>
                  <a:cubicBezTo>
                    <a:pt x="3494" y="1445"/>
                    <a:pt x="3494" y="1410"/>
                    <a:pt x="3483" y="1378"/>
                  </a:cubicBezTo>
                  <a:cubicBezTo>
                    <a:pt x="3494" y="1346"/>
                    <a:pt x="3494" y="1312"/>
                    <a:pt x="3483" y="1279"/>
                  </a:cubicBezTo>
                  <a:cubicBezTo>
                    <a:pt x="3511" y="1195"/>
                    <a:pt x="3476" y="1106"/>
                    <a:pt x="3362" y="1040"/>
                  </a:cubicBezTo>
                  <a:lnTo>
                    <a:pt x="1698" y="79"/>
                  </a:lnTo>
                  <a:cubicBezTo>
                    <a:pt x="1607" y="26"/>
                    <a:pt x="1488" y="0"/>
                    <a:pt x="1368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1992775" y="1933575"/>
              <a:ext cx="53600" cy="57350"/>
            </a:xfrm>
            <a:custGeom>
              <a:avLst/>
              <a:gdLst/>
              <a:ahLst/>
              <a:cxnLst/>
              <a:rect l="l" t="t" r="r" b="b"/>
              <a:pathLst>
                <a:path w="2144" h="2294" extrusionOk="0">
                  <a:moveTo>
                    <a:pt x="640" y="0"/>
                  </a:moveTo>
                  <a:lnTo>
                    <a:pt x="149" y="284"/>
                  </a:lnTo>
                  <a:cubicBezTo>
                    <a:pt x="36" y="350"/>
                    <a:pt x="1" y="439"/>
                    <a:pt x="28" y="524"/>
                  </a:cubicBezTo>
                  <a:cubicBezTo>
                    <a:pt x="17" y="555"/>
                    <a:pt x="17" y="590"/>
                    <a:pt x="28" y="621"/>
                  </a:cubicBezTo>
                  <a:cubicBezTo>
                    <a:pt x="17" y="654"/>
                    <a:pt x="17" y="688"/>
                    <a:pt x="28" y="720"/>
                  </a:cubicBezTo>
                  <a:cubicBezTo>
                    <a:pt x="17" y="752"/>
                    <a:pt x="17" y="787"/>
                    <a:pt x="28" y="818"/>
                  </a:cubicBezTo>
                  <a:cubicBezTo>
                    <a:pt x="17" y="850"/>
                    <a:pt x="17" y="885"/>
                    <a:pt x="28" y="916"/>
                  </a:cubicBezTo>
                  <a:cubicBezTo>
                    <a:pt x="17" y="948"/>
                    <a:pt x="17" y="982"/>
                    <a:pt x="28" y="1015"/>
                  </a:cubicBezTo>
                  <a:cubicBezTo>
                    <a:pt x="1" y="1099"/>
                    <a:pt x="34" y="1189"/>
                    <a:pt x="149" y="1254"/>
                  </a:cubicBezTo>
                  <a:lnTo>
                    <a:pt x="1813" y="2214"/>
                  </a:lnTo>
                  <a:cubicBezTo>
                    <a:pt x="1903" y="2267"/>
                    <a:pt x="2024" y="2294"/>
                    <a:pt x="2143" y="2294"/>
                  </a:cubicBezTo>
                  <a:lnTo>
                    <a:pt x="2143" y="78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1991900" y="1921000"/>
              <a:ext cx="89500" cy="50350"/>
            </a:xfrm>
            <a:custGeom>
              <a:avLst/>
              <a:gdLst/>
              <a:ahLst/>
              <a:cxnLst/>
              <a:rect l="l" t="t" r="r" b="b"/>
              <a:pathLst>
                <a:path w="3580" h="2014" extrusionOk="0">
                  <a:moveTo>
                    <a:pt x="1402" y="1"/>
                  </a:moveTo>
                  <a:cubicBezTo>
                    <a:pt x="1283" y="1"/>
                    <a:pt x="1163" y="27"/>
                    <a:pt x="1072" y="80"/>
                  </a:cubicBezTo>
                  <a:lnTo>
                    <a:pt x="184" y="592"/>
                  </a:lnTo>
                  <a:cubicBezTo>
                    <a:pt x="1" y="699"/>
                    <a:pt x="1" y="869"/>
                    <a:pt x="184" y="975"/>
                  </a:cubicBezTo>
                  <a:lnTo>
                    <a:pt x="1847" y="1934"/>
                  </a:lnTo>
                  <a:cubicBezTo>
                    <a:pt x="1938" y="1987"/>
                    <a:pt x="2058" y="2014"/>
                    <a:pt x="2177" y="2014"/>
                  </a:cubicBezTo>
                  <a:cubicBezTo>
                    <a:pt x="2297" y="2014"/>
                    <a:pt x="2417" y="1987"/>
                    <a:pt x="2508" y="1934"/>
                  </a:cubicBezTo>
                  <a:lnTo>
                    <a:pt x="3397" y="1421"/>
                  </a:lnTo>
                  <a:cubicBezTo>
                    <a:pt x="3579" y="1316"/>
                    <a:pt x="3579" y="1146"/>
                    <a:pt x="3397" y="1040"/>
                  </a:cubicBezTo>
                  <a:lnTo>
                    <a:pt x="1733" y="80"/>
                  </a:lnTo>
                  <a:cubicBezTo>
                    <a:pt x="1642" y="27"/>
                    <a:pt x="1522" y="1"/>
                    <a:pt x="1402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2089600" y="1981800"/>
              <a:ext cx="87775" cy="65050"/>
            </a:xfrm>
            <a:custGeom>
              <a:avLst/>
              <a:gdLst/>
              <a:ahLst/>
              <a:cxnLst/>
              <a:rect l="l" t="t" r="r" b="b"/>
              <a:pathLst>
                <a:path w="3511" h="2602" extrusionOk="0">
                  <a:moveTo>
                    <a:pt x="1369" y="0"/>
                  </a:moveTo>
                  <a:cubicBezTo>
                    <a:pt x="1249" y="0"/>
                    <a:pt x="1130" y="26"/>
                    <a:pt x="1038" y="79"/>
                  </a:cubicBezTo>
                  <a:lnTo>
                    <a:pt x="149" y="592"/>
                  </a:lnTo>
                  <a:cubicBezTo>
                    <a:pt x="36" y="658"/>
                    <a:pt x="1" y="747"/>
                    <a:pt x="29" y="832"/>
                  </a:cubicBezTo>
                  <a:cubicBezTo>
                    <a:pt x="18" y="863"/>
                    <a:pt x="18" y="898"/>
                    <a:pt x="29" y="930"/>
                  </a:cubicBezTo>
                  <a:cubicBezTo>
                    <a:pt x="18" y="962"/>
                    <a:pt x="18" y="996"/>
                    <a:pt x="29" y="1028"/>
                  </a:cubicBezTo>
                  <a:cubicBezTo>
                    <a:pt x="18" y="1060"/>
                    <a:pt x="18" y="1095"/>
                    <a:pt x="29" y="1126"/>
                  </a:cubicBezTo>
                  <a:cubicBezTo>
                    <a:pt x="18" y="1158"/>
                    <a:pt x="18" y="1193"/>
                    <a:pt x="29" y="1224"/>
                  </a:cubicBezTo>
                  <a:cubicBezTo>
                    <a:pt x="18" y="1257"/>
                    <a:pt x="18" y="1290"/>
                    <a:pt x="29" y="1323"/>
                  </a:cubicBezTo>
                  <a:cubicBezTo>
                    <a:pt x="2" y="1407"/>
                    <a:pt x="37" y="1497"/>
                    <a:pt x="149" y="1562"/>
                  </a:cubicBezTo>
                  <a:lnTo>
                    <a:pt x="1813" y="2522"/>
                  </a:lnTo>
                  <a:cubicBezTo>
                    <a:pt x="1905" y="2575"/>
                    <a:pt x="2025" y="2602"/>
                    <a:pt x="2144" y="2602"/>
                  </a:cubicBezTo>
                  <a:cubicBezTo>
                    <a:pt x="2264" y="2602"/>
                    <a:pt x="2383" y="2575"/>
                    <a:pt x="2474" y="2522"/>
                  </a:cubicBezTo>
                  <a:lnTo>
                    <a:pt x="3364" y="2009"/>
                  </a:lnTo>
                  <a:cubicBezTo>
                    <a:pt x="3477" y="1944"/>
                    <a:pt x="3511" y="1855"/>
                    <a:pt x="3484" y="1771"/>
                  </a:cubicBezTo>
                  <a:cubicBezTo>
                    <a:pt x="3495" y="1738"/>
                    <a:pt x="3495" y="1704"/>
                    <a:pt x="3484" y="1672"/>
                  </a:cubicBezTo>
                  <a:cubicBezTo>
                    <a:pt x="3495" y="1640"/>
                    <a:pt x="3495" y="1605"/>
                    <a:pt x="3484" y="1574"/>
                  </a:cubicBezTo>
                  <a:cubicBezTo>
                    <a:pt x="3495" y="1543"/>
                    <a:pt x="3495" y="1508"/>
                    <a:pt x="3484" y="1476"/>
                  </a:cubicBezTo>
                  <a:cubicBezTo>
                    <a:pt x="3495" y="1445"/>
                    <a:pt x="3495" y="1410"/>
                    <a:pt x="3484" y="1378"/>
                  </a:cubicBezTo>
                  <a:cubicBezTo>
                    <a:pt x="3495" y="1346"/>
                    <a:pt x="3495" y="1312"/>
                    <a:pt x="3484" y="1279"/>
                  </a:cubicBezTo>
                  <a:cubicBezTo>
                    <a:pt x="3511" y="1195"/>
                    <a:pt x="3477" y="1106"/>
                    <a:pt x="3364" y="1041"/>
                  </a:cubicBezTo>
                  <a:lnTo>
                    <a:pt x="1700" y="79"/>
                  </a:lnTo>
                  <a:cubicBezTo>
                    <a:pt x="1609" y="26"/>
                    <a:pt x="1489" y="0"/>
                    <a:pt x="1369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2089625" y="1989525"/>
              <a:ext cx="53575" cy="57325"/>
            </a:xfrm>
            <a:custGeom>
              <a:avLst/>
              <a:gdLst/>
              <a:ahLst/>
              <a:cxnLst/>
              <a:rect l="l" t="t" r="r" b="b"/>
              <a:pathLst>
                <a:path w="2143" h="2293" extrusionOk="0">
                  <a:moveTo>
                    <a:pt x="639" y="0"/>
                  </a:moveTo>
                  <a:lnTo>
                    <a:pt x="148" y="283"/>
                  </a:lnTo>
                  <a:cubicBezTo>
                    <a:pt x="36" y="349"/>
                    <a:pt x="1" y="438"/>
                    <a:pt x="28" y="523"/>
                  </a:cubicBezTo>
                  <a:cubicBezTo>
                    <a:pt x="17" y="554"/>
                    <a:pt x="17" y="589"/>
                    <a:pt x="28" y="621"/>
                  </a:cubicBezTo>
                  <a:cubicBezTo>
                    <a:pt x="17" y="653"/>
                    <a:pt x="17" y="687"/>
                    <a:pt x="28" y="719"/>
                  </a:cubicBezTo>
                  <a:cubicBezTo>
                    <a:pt x="17" y="751"/>
                    <a:pt x="17" y="786"/>
                    <a:pt x="28" y="817"/>
                  </a:cubicBezTo>
                  <a:cubicBezTo>
                    <a:pt x="17" y="849"/>
                    <a:pt x="17" y="884"/>
                    <a:pt x="28" y="915"/>
                  </a:cubicBezTo>
                  <a:cubicBezTo>
                    <a:pt x="17" y="948"/>
                    <a:pt x="17" y="981"/>
                    <a:pt x="28" y="1014"/>
                  </a:cubicBezTo>
                  <a:cubicBezTo>
                    <a:pt x="1" y="1098"/>
                    <a:pt x="35" y="1188"/>
                    <a:pt x="148" y="1253"/>
                  </a:cubicBezTo>
                  <a:lnTo>
                    <a:pt x="1812" y="2213"/>
                  </a:lnTo>
                  <a:cubicBezTo>
                    <a:pt x="1903" y="2266"/>
                    <a:pt x="2023" y="2293"/>
                    <a:pt x="2143" y="2293"/>
                  </a:cubicBezTo>
                  <a:lnTo>
                    <a:pt x="2143" y="779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2088750" y="1976925"/>
              <a:ext cx="89500" cy="50350"/>
            </a:xfrm>
            <a:custGeom>
              <a:avLst/>
              <a:gdLst/>
              <a:ahLst/>
              <a:cxnLst/>
              <a:rect l="l" t="t" r="r" b="b"/>
              <a:pathLst>
                <a:path w="3580" h="2014" extrusionOk="0">
                  <a:moveTo>
                    <a:pt x="1403" y="1"/>
                  </a:moveTo>
                  <a:cubicBezTo>
                    <a:pt x="1284" y="1"/>
                    <a:pt x="1164" y="27"/>
                    <a:pt x="1074" y="80"/>
                  </a:cubicBezTo>
                  <a:lnTo>
                    <a:pt x="183" y="592"/>
                  </a:lnTo>
                  <a:cubicBezTo>
                    <a:pt x="1" y="697"/>
                    <a:pt x="1" y="869"/>
                    <a:pt x="183" y="974"/>
                  </a:cubicBezTo>
                  <a:lnTo>
                    <a:pt x="1847" y="1934"/>
                  </a:lnTo>
                  <a:cubicBezTo>
                    <a:pt x="1939" y="1987"/>
                    <a:pt x="2059" y="2014"/>
                    <a:pt x="2178" y="2014"/>
                  </a:cubicBezTo>
                  <a:cubicBezTo>
                    <a:pt x="2298" y="2014"/>
                    <a:pt x="2417" y="1987"/>
                    <a:pt x="2508" y="1934"/>
                  </a:cubicBezTo>
                  <a:lnTo>
                    <a:pt x="3398" y="1421"/>
                  </a:lnTo>
                  <a:cubicBezTo>
                    <a:pt x="3580" y="1316"/>
                    <a:pt x="3580" y="1146"/>
                    <a:pt x="3398" y="1040"/>
                  </a:cubicBezTo>
                  <a:lnTo>
                    <a:pt x="1734" y="80"/>
                  </a:lnTo>
                  <a:cubicBezTo>
                    <a:pt x="1643" y="27"/>
                    <a:pt x="1523" y="1"/>
                    <a:pt x="1403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2186500" y="2037700"/>
              <a:ext cx="87775" cy="65075"/>
            </a:xfrm>
            <a:custGeom>
              <a:avLst/>
              <a:gdLst/>
              <a:ahLst/>
              <a:cxnLst/>
              <a:rect l="l" t="t" r="r" b="b"/>
              <a:pathLst>
                <a:path w="3511" h="2603" extrusionOk="0">
                  <a:moveTo>
                    <a:pt x="1368" y="0"/>
                  </a:moveTo>
                  <a:cubicBezTo>
                    <a:pt x="1248" y="0"/>
                    <a:pt x="1129" y="26"/>
                    <a:pt x="1037" y="79"/>
                  </a:cubicBezTo>
                  <a:lnTo>
                    <a:pt x="149" y="592"/>
                  </a:lnTo>
                  <a:cubicBezTo>
                    <a:pt x="35" y="658"/>
                    <a:pt x="0" y="747"/>
                    <a:pt x="28" y="832"/>
                  </a:cubicBezTo>
                  <a:cubicBezTo>
                    <a:pt x="17" y="863"/>
                    <a:pt x="17" y="898"/>
                    <a:pt x="28" y="929"/>
                  </a:cubicBezTo>
                  <a:cubicBezTo>
                    <a:pt x="17" y="962"/>
                    <a:pt x="17" y="996"/>
                    <a:pt x="28" y="1028"/>
                  </a:cubicBezTo>
                  <a:cubicBezTo>
                    <a:pt x="17" y="1060"/>
                    <a:pt x="17" y="1095"/>
                    <a:pt x="28" y="1126"/>
                  </a:cubicBezTo>
                  <a:cubicBezTo>
                    <a:pt x="17" y="1157"/>
                    <a:pt x="17" y="1192"/>
                    <a:pt x="28" y="1224"/>
                  </a:cubicBezTo>
                  <a:cubicBezTo>
                    <a:pt x="17" y="1256"/>
                    <a:pt x="17" y="1290"/>
                    <a:pt x="28" y="1323"/>
                  </a:cubicBezTo>
                  <a:cubicBezTo>
                    <a:pt x="2" y="1408"/>
                    <a:pt x="35" y="1498"/>
                    <a:pt x="149" y="1563"/>
                  </a:cubicBezTo>
                  <a:lnTo>
                    <a:pt x="1812" y="2523"/>
                  </a:lnTo>
                  <a:cubicBezTo>
                    <a:pt x="1903" y="2576"/>
                    <a:pt x="2023" y="2603"/>
                    <a:pt x="2143" y="2603"/>
                  </a:cubicBezTo>
                  <a:cubicBezTo>
                    <a:pt x="2262" y="2603"/>
                    <a:pt x="2382" y="2576"/>
                    <a:pt x="2473" y="2523"/>
                  </a:cubicBezTo>
                  <a:lnTo>
                    <a:pt x="3362" y="2011"/>
                  </a:lnTo>
                  <a:cubicBezTo>
                    <a:pt x="3475" y="1945"/>
                    <a:pt x="3509" y="1856"/>
                    <a:pt x="3483" y="1772"/>
                  </a:cubicBezTo>
                  <a:cubicBezTo>
                    <a:pt x="3494" y="1739"/>
                    <a:pt x="3494" y="1705"/>
                    <a:pt x="3483" y="1673"/>
                  </a:cubicBezTo>
                  <a:cubicBezTo>
                    <a:pt x="3494" y="1641"/>
                    <a:pt x="3494" y="1606"/>
                    <a:pt x="3483" y="1575"/>
                  </a:cubicBezTo>
                  <a:cubicBezTo>
                    <a:pt x="3494" y="1544"/>
                    <a:pt x="3494" y="1509"/>
                    <a:pt x="3483" y="1477"/>
                  </a:cubicBezTo>
                  <a:cubicBezTo>
                    <a:pt x="3494" y="1445"/>
                    <a:pt x="3494" y="1411"/>
                    <a:pt x="3483" y="1379"/>
                  </a:cubicBezTo>
                  <a:cubicBezTo>
                    <a:pt x="3494" y="1347"/>
                    <a:pt x="3494" y="1313"/>
                    <a:pt x="3483" y="1281"/>
                  </a:cubicBezTo>
                  <a:cubicBezTo>
                    <a:pt x="3510" y="1196"/>
                    <a:pt x="3475" y="1107"/>
                    <a:pt x="3362" y="1042"/>
                  </a:cubicBezTo>
                  <a:lnTo>
                    <a:pt x="1698" y="79"/>
                  </a:lnTo>
                  <a:cubicBezTo>
                    <a:pt x="1607" y="26"/>
                    <a:pt x="1488" y="0"/>
                    <a:pt x="1368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2186500" y="2045450"/>
              <a:ext cx="53575" cy="57325"/>
            </a:xfrm>
            <a:custGeom>
              <a:avLst/>
              <a:gdLst/>
              <a:ahLst/>
              <a:cxnLst/>
              <a:rect l="l" t="t" r="r" b="b"/>
              <a:pathLst>
                <a:path w="2143" h="2293" extrusionOk="0">
                  <a:moveTo>
                    <a:pt x="640" y="0"/>
                  </a:moveTo>
                  <a:lnTo>
                    <a:pt x="149" y="283"/>
                  </a:lnTo>
                  <a:cubicBezTo>
                    <a:pt x="35" y="349"/>
                    <a:pt x="0" y="438"/>
                    <a:pt x="28" y="523"/>
                  </a:cubicBezTo>
                  <a:cubicBezTo>
                    <a:pt x="17" y="554"/>
                    <a:pt x="17" y="589"/>
                    <a:pt x="28" y="621"/>
                  </a:cubicBezTo>
                  <a:cubicBezTo>
                    <a:pt x="17" y="653"/>
                    <a:pt x="17" y="687"/>
                    <a:pt x="28" y="720"/>
                  </a:cubicBezTo>
                  <a:cubicBezTo>
                    <a:pt x="17" y="751"/>
                    <a:pt x="17" y="786"/>
                    <a:pt x="28" y="817"/>
                  </a:cubicBezTo>
                  <a:cubicBezTo>
                    <a:pt x="17" y="849"/>
                    <a:pt x="17" y="884"/>
                    <a:pt x="28" y="915"/>
                  </a:cubicBezTo>
                  <a:cubicBezTo>
                    <a:pt x="17" y="948"/>
                    <a:pt x="17" y="981"/>
                    <a:pt x="28" y="1014"/>
                  </a:cubicBezTo>
                  <a:cubicBezTo>
                    <a:pt x="0" y="1098"/>
                    <a:pt x="34" y="1188"/>
                    <a:pt x="149" y="1253"/>
                  </a:cubicBezTo>
                  <a:lnTo>
                    <a:pt x="1812" y="2213"/>
                  </a:lnTo>
                  <a:cubicBezTo>
                    <a:pt x="1903" y="2266"/>
                    <a:pt x="2023" y="2293"/>
                    <a:pt x="2142" y="2293"/>
                  </a:cubicBezTo>
                  <a:lnTo>
                    <a:pt x="2142" y="78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2185625" y="2032850"/>
              <a:ext cx="89500" cy="50350"/>
            </a:xfrm>
            <a:custGeom>
              <a:avLst/>
              <a:gdLst/>
              <a:ahLst/>
              <a:cxnLst/>
              <a:rect l="l" t="t" r="r" b="b"/>
              <a:pathLst>
                <a:path w="3580" h="2014" extrusionOk="0">
                  <a:moveTo>
                    <a:pt x="1403" y="1"/>
                  </a:moveTo>
                  <a:cubicBezTo>
                    <a:pt x="1283" y="1"/>
                    <a:pt x="1164" y="27"/>
                    <a:pt x="1072" y="80"/>
                  </a:cubicBezTo>
                  <a:lnTo>
                    <a:pt x="184" y="592"/>
                  </a:lnTo>
                  <a:cubicBezTo>
                    <a:pt x="0" y="697"/>
                    <a:pt x="0" y="869"/>
                    <a:pt x="184" y="974"/>
                  </a:cubicBezTo>
                  <a:lnTo>
                    <a:pt x="1848" y="1934"/>
                  </a:lnTo>
                  <a:cubicBezTo>
                    <a:pt x="1939" y="1987"/>
                    <a:pt x="2058" y="2014"/>
                    <a:pt x="2178" y="2014"/>
                  </a:cubicBezTo>
                  <a:cubicBezTo>
                    <a:pt x="2297" y="2014"/>
                    <a:pt x="2417" y="1987"/>
                    <a:pt x="2508" y="1934"/>
                  </a:cubicBezTo>
                  <a:lnTo>
                    <a:pt x="3397" y="1421"/>
                  </a:lnTo>
                  <a:cubicBezTo>
                    <a:pt x="3579" y="1316"/>
                    <a:pt x="3579" y="1145"/>
                    <a:pt x="3397" y="1040"/>
                  </a:cubicBezTo>
                  <a:lnTo>
                    <a:pt x="1733" y="80"/>
                  </a:lnTo>
                  <a:cubicBezTo>
                    <a:pt x="1642" y="27"/>
                    <a:pt x="1523" y="1"/>
                    <a:pt x="1403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1799050" y="1914675"/>
              <a:ext cx="107125" cy="76275"/>
            </a:xfrm>
            <a:custGeom>
              <a:avLst/>
              <a:gdLst/>
              <a:ahLst/>
              <a:cxnLst/>
              <a:rect l="l" t="t" r="r" b="b"/>
              <a:pathLst>
                <a:path w="4285" h="3051" extrusionOk="0">
                  <a:moveTo>
                    <a:pt x="2142" y="0"/>
                  </a:moveTo>
                  <a:cubicBezTo>
                    <a:pt x="2022" y="0"/>
                    <a:pt x="1903" y="27"/>
                    <a:pt x="1812" y="79"/>
                  </a:cubicBezTo>
                  <a:lnTo>
                    <a:pt x="148" y="1040"/>
                  </a:lnTo>
                  <a:cubicBezTo>
                    <a:pt x="34" y="1106"/>
                    <a:pt x="1" y="1195"/>
                    <a:pt x="27" y="1280"/>
                  </a:cubicBezTo>
                  <a:cubicBezTo>
                    <a:pt x="16" y="1312"/>
                    <a:pt x="16" y="1346"/>
                    <a:pt x="27" y="1377"/>
                  </a:cubicBezTo>
                  <a:cubicBezTo>
                    <a:pt x="16" y="1410"/>
                    <a:pt x="16" y="1444"/>
                    <a:pt x="27" y="1476"/>
                  </a:cubicBezTo>
                  <a:cubicBezTo>
                    <a:pt x="16" y="1508"/>
                    <a:pt x="16" y="1543"/>
                    <a:pt x="27" y="1574"/>
                  </a:cubicBezTo>
                  <a:cubicBezTo>
                    <a:pt x="16" y="1606"/>
                    <a:pt x="16" y="1641"/>
                    <a:pt x="27" y="1672"/>
                  </a:cubicBezTo>
                  <a:cubicBezTo>
                    <a:pt x="16" y="1704"/>
                    <a:pt x="16" y="1738"/>
                    <a:pt x="27" y="1771"/>
                  </a:cubicBezTo>
                  <a:cubicBezTo>
                    <a:pt x="1" y="1855"/>
                    <a:pt x="34" y="1945"/>
                    <a:pt x="148" y="2010"/>
                  </a:cubicBezTo>
                  <a:lnTo>
                    <a:pt x="1812" y="2971"/>
                  </a:lnTo>
                  <a:cubicBezTo>
                    <a:pt x="1903" y="3024"/>
                    <a:pt x="2022" y="3050"/>
                    <a:pt x="2142" y="3050"/>
                  </a:cubicBezTo>
                  <a:cubicBezTo>
                    <a:pt x="2262" y="3050"/>
                    <a:pt x="2381" y="3024"/>
                    <a:pt x="2473" y="2971"/>
                  </a:cubicBezTo>
                  <a:lnTo>
                    <a:pt x="4137" y="2010"/>
                  </a:lnTo>
                  <a:cubicBezTo>
                    <a:pt x="4249" y="1945"/>
                    <a:pt x="4284" y="1855"/>
                    <a:pt x="4258" y="1771"/>
                  </a:cubicBezTo>
                  <a:cubicBezTo>
                    <a:pt x="4267" y="1738"/>
                    <a:pt x="4267" y="1704"/>
                    <a:pt x="4258" y="1672"/>
                  </a:cubicBezTo>
                  <a:cubicBezTo>
                    <a:pt x="4267" y="1641"/>
                    <a:pt x="4267" y="1606"/>
                    <a:pt x="4258" y="1574"/>
                  </a:cubicBezTo>
                  <a:cubicBezTo>
                    <a:pt x="4267" y="1543"/>
                    <a:pt x="4267" y="1508"/>
                    <a:pt x="4258" y="1476"/>
                  </a:cubicBezTo>
                  <a:cubicBezTo>
                    <a:pt x="4267" y="1444"/>
                    <a:pt x="4267" y="1410"/>
                    <a:pt x="4258" y="1379"/>
                  </a:cubicBezTo>
                  <a:cubicBezTo>
                    <a:pt x="4267" y="1346"/>
                    <a:pt x="4267" y="1312"/>
                    <a:pt x="4258" y="1280"/>
                  </a:cubicBezTo>
                  <a:cubicBezTo>
                    <a:pt x="4284" y="1195"/>
                    <a:pt x="4250" y="1106"/>
                    <a:pt x="4137" y="1040"/>
                  </a:cubicBezTo>
                  <a:lnTo>
                    <a:pt x="2473" y="79"/>
                  </a:lnTo>
                  <a:cubicBezTo>
                    <a:pt x="2381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1799050" y="19324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0"/>
                  </a:moveTo>
                  <a:lnTo>
                    <a:pt x="148" y="329"/>
                  </a:lnTo>
                  <a:cubicBezTo>
                    <a:pt x="34" y="394"/>
                    <a:pt x="1" y="484"/>
                    <a:pt x="27" y="569"/>
                  </a:cubicBezTo>
                  <a:cubicBezTo>
                    <a:pt x="18" y="600"/>
                    <a:pt x="18" y="634"/>
                    <a:pt x="27" y="666"/>
                  </a:cubicBezTo>
                  <a:cubicBezTo>
                    <a:pt x="18" y="698"/>
                    <a:pt x="18" y="733"/>
                    <a:pt x="27" y="764"/>
                  </a:cubicBezTo>
                  <a:cubicBezTo>
                    <a:pt x="18" y="797"/>
                    <a:pt x="18" y="831"/>
                    <a:pt x="27" y="862"/>
                  </a:cubicBezTo>
                  <a:cubicBezTo>
                    <a:pt x="18" y="895"/>
                    <a:pt x="18" y="928"/>
                    <a:pt x="27" y="961"/>
                  </a:cubicBezTo>
                  <a:cubicBezTo>
                    <a:pt x="18" y="992"/>
                    <a:pt x="18" y="1027"/>
                    <a:pt x="27" y="1059"/>
                  </a:cubicBezTo>
                  <a:cubicBezTo>
                    <a:pt x="1" y="1143"/>
                    <a:pt x="34" y="1234"/>
                    <a:pt x="148" y="1299"/>
                  </a:cubicBezTo>
                  <a:lnTo>
                    <a:pt x="1812" y="2259"/>
                  </a:lnTo>
                  <a:cubicBezTo>
                    <a:pt x="1874" y="2295"/>
                    <a:pt x="1951" y="2315"/>
                    <a:pt x="2030" y="2326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1798175" y="190982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7" y="0"/>
                  </a:moveTo>
                  <a:cubicBezTo>
                    <a:pt x="2057" y="0"/>
                    <a:pt x="1938" y="26"/>
                    <a:pt x="1847" y="79"/>
                  </a:cubicBezTo>
                  <a:lnTo>
                    <a:pt x="183" y="1039"/>
                  </a:lnTo>
                  <a:cubicBezTo>
                    <a:pt x="1" y="1146"/>
                    <a:pt x="1" y="1316"/>
                    <a:pt x="183" y="1421"/>
                  </a:cubicBezTo>
                  <a:lnTo>
                    <a:pt x="1847" y="2382"/>
                  </a:lnTo>
                  <a:cubicBezTo>
                    <a:pt x="1938" y="2435"/>
                    <a:pt x="2057" y="2461"/>
                    <a:pt x="2177" y="2461"/>
                  </a:cubicBezTo>
                  <a:cubicBezTo>
                    <a:pt x="2297" y="2461"/>
                    <a:pt x="2416" y="2435"/>
                    <a:pt x="2508" y="2382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39"/>
                  </a:cubicBezTo>
                  <a:lnTo>
                    <a:pt x="2508" y="79"/>
                  </a:lnTo>
                  <a:cubicBezTo>
                    <a:pt x="2416" y="26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1895925" y="1970600"/>
              <a:ext cx="107100" cy="76250"/>
            </a:xfrm>
            <a:custGeom>
              <a:avLst/>
              <a:gdLst/>
              <a:ahLst/>
              <a:cxnLst/>
              <a:rect l="l" t="t" r="r" b="b"/>
              <a:pathLst>
                <a:path w="4284" h="3050" extrusionOk="0">
                  <a:moveTo>
                    <a:pt x="2142" y="0"/>
                  </a:moveTo>
                  <a:cubicBezTo>
                    <a:pt x="2022" y="0"/>
                    <a:pt x="1902" y="27"/>
                    <a:pt x="1811" y="79"/>
                  </a:cubicBezTo>
                  <a:lnTo>
                    <a:pt x="147" y="1040"/>
                  </a:lnTo>
                  <a:cubicBezTo>
                    <a:pt x="34" y="1106"/>
                    <a:pt x="0" y="1195"/>
                    <a:pt x="27" y="1280"/>
                  </a:cubicBezTo>
                  <a:cubicBezTo>
                    <a:pt x="16" y="1311"/>
                    <a:pt x="16" y="1346"/>
                    <a:pt x="27" y="1378"/>
                  </a:cubicBezTo>
                  <a:cubicBezTo>
                    <a:pt x="16" y="1410"/>
                    <a:pt x="16" y="1444"/>
                    <a:pt x="27" y="1476"/>
                  </a:cubicBezTo>
                  <a:cubicBezTo>
                    <a:pt x="16" y="1508"/>
                    <a:pt x="16" y="1543"/>
                    <a:pt x="27" y="1574"/>
                  </a:cubicBezTo>
                  <a:cubicBezTo>
                    <a:pt x="16" y="1606"/>
                    <a:pt x="16" y="1641"/>
                    <a:pt x="27" y="1672"/>
                  </a:cubicBezTo>
                  <a:cubicBezTo>
                    <a:pt x="16" y="1705"/>
                    <a:pt x="16" y="1738"/>
                    <a:pt x="27" y="1771"/>
                  </a:cubicBezTo>
                  <a:cubicBezTo>
                    <a:pt x="0" y="1855"/>
                    <a:pt x="34" y="1945"/>
                    <a:pt x="147" y="2010"/>
                  </a:cubicBezTo>
                  <a:lnTo>
                    <a:pt x="1811" y="2970"/>
                  </a:lnTo>
                  <a:cubicBezTo>
                    <a:pt x="1902" y="3023"/>
                    <a:pt x="2022" y="3050"/>
                    <a:pt x="2142" y="3050"/>
                  </a:cubicBezTo>
                  <a:cubicBezTo>
                    <a:pt x="2262" y="3050"/>
                    <a:pt x="2381" y="3023"/>
                    <a:pt x="2472" y="2970"/>
                  </a:cubicBezTo>
                  <a:lnTo>
                    <a:pt x="4136" y="2010"/>
                  </a:lnTo>
                  <a:cubicBezTo>
                    <a:pt x="4250" y="1945"/>
                    <a:pt x="4284" y="1855"/>
                    <a:pt x="4257" y="1771"/>
                  </a:cubicBezTo>
                  <a:cubicBezTo>
                    <a:pt x="4268" y="1738"/>
                    <a:pt x="4268" y="1705"/>
                    <a:pt x="4257" y="1672"/>
                  </a:cubicBezTo>
                  <a:cubicBezTo>
                    <a:pt x="4268" y="1641"/>
                    <a:pt x="4268" y="1606"/>
                    <a:pt x="4257" y="1574"/>
                  </a:cubicBezTo>
                  <a:cubicBezTo>
                    <a:pt x="4268" y="1543"/>
                    <a:pt x="4268" y="1508"/>
                    <a:pt x="4257" y="1476"/>
                  </a:cubicBezTo>
                  <a:cubicBezTo>
                    <a:pt x="4268" y="1444"/>
                    <a:pt x="4268" y="1410"/>
                    <a:pt x="4257" y="1378"/>
                  </a:cubicBezTo>
                  <a:cubicBezTo>
                    <a:pt x="4268" y="1346"/>
                    <a:pt x="4268" y="1311"/>
                    <a:pt x="4257" y="1280"/>
                  </a:cubicBezTo>
                  <a:cubicBezTo>
                    <a:pt x="4284" y="1195"/>
                    <a:pt x="4250" y="1106"/>
                    <a:pt x="4136" y="1040"/>
                  </a:cubicBezTo>
                  <a:lnTo>
                    <a:pt x="2472" y="79"/>
                  </a:lnTo>
                  <a:cubicBezTo>
                    <a:pt x="2381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1895875" y="1988375"/>
              <a:ext cx="50800" cy="58150"/>
            </a:xfrm>
            <a:custGeom>
              <a:avLst/>
              <a:gdLst/>
              <a:ahLst/>
              <a:cxnLst/>
              <a:rect l="l" t="t" r="r" b="b"/>
              <a:pathLst>
                <a:path w="2032" h="2326" extrusionOk="0">
                  <a:moveTo>
                    <a:pt x="718" y="0"/>
                  </a:moveTo>
                  <a:lnTo>
                    <a:pt x="149" y="329"/>
                  </a:lnTo>
                  <a:cubicBezTo>
                    <a:pt x="36" y="394"/>
                    <a:pt x="2" y="484"/>
                    <a:pt x="29" y="569"/>
                  </a:cubicBezTo>
                  <a:cubicBezTo>
                    <a:pt x="18" y="600"/>
                    <a:pt x="18" y="635"/>
                    <a:pt x="29" y="667"/>
                  </a:cubicBezTo>
                  <a:cubicBezTo>
                    <a:pt x="18" y="699"/>
                    <a:pt x="18" y="733"/>
                    <a:pt x="29" y="764"/>
                  </a:cubicBezTo>
                  <a:cubicBezTo>
                    <a:pt x="18" y="797"/>
                    <a:pt x="18" y="831"/>
                    <a:pt x="29" y="863"/>
                  </a:cubicBezTo>
                  <a:cubicBezTo>
                    <a:pt x="18" y="895"/>
                    <a:pt x="18" y="930"/>
                    <a:pt x="29" y="961"/>
                  </a:cubicBezTo>
                  <a:cubicBezTo>
                    <a:pt x="18" y="992"/>
                    <a:pt x="18" y="1027"/>
                    <a:pt x="29" y="1059"/>
                  </a:cubicBezTo>
                  <a:cubicBezTo>
                    <a:pt x="1" y="1143"/>
                    <a:pt x="36" y="1234"/>
                    <a:pt x="149" y="1299"/>
                  </a:cubicBezTo>
                  <a:lnTo>
                    <a:pt x="1813" y="2259"/>
                  </a:lnTo>
                  <a:cubicBezTo>
                    <a:pt x="1876" y="2295"/>
                    <a:pt x="1952" y="2315"/>
                    <a:pt x="2032" y="2326"/>
                  </a:cubicBezTo>
                  <a:lnTo>
                    <a:pt x="2032" y="5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1895050" y="1965750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6" y="0"/>
                  </a:moveTo>
                  <a:cubicBezTo>
                    <a:pt x="2057" y="0"/>
                    <a:pt x="1937" y="26"/>
                    <a:pt x="1846" y="79"/>
                  </a:cubicBezTo>
                  <a:lnTo>
                    <a:pt x="182" y="1039"/>
                  </a:lnTo>
                  <a:cubicBezTo>
                    <a:pt x="0" y="1146"/>
                    <a:pt x="0" y="1316"/>
                    <a:pt x="182" y="1422"/>
                  </a:cubicBezTo>
                  <a:lnTo>
                    <a:pt x="1846" y="2382"/>
                  </a:lnTo>
                  <a:cubicBezTo>
                    <a:pt x="1937" y="2435"/>
                    <a:pt x="2057" y="2461"/>
                    <a:pt x="2177" y="2461"/>
                  </a:cubicBezTo>
                  <a:cubicBezTo>
                    <a:pt x="2297" y="2461"/>
                    <a:pt x="2416" y="2435"/>
                    <a:pt x="2507" y="2382"/>
                  </a:cubicBezTo>
                  <a:lnTo>
                    <a:pt x="4171" y="1422"/>
                  </a:lnTo>
                  <a:cubicBezTo>
                    <a:pt x="4354" y="1316"/>
                    <a:pt x="4354" y="1146"/>
                    <a:pt x="4171" y="1039"/>
                  </a:cubicBezTo>
                  <a:lnTo>
                    <a:pt x="2507" y="79"/>
                  </a:lnTo>
                  <a:cubicBezTo>
                    <a:pt x="2416" y="26"/>
                    <a:pt x="2296" y="0"/>
                    <a:pt x="217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1992775" y="2026525"/>
              <a:ext cx="107150" cy="76250"/>
            </a:xfrm>
            <a:custGeom>
              <a:avLst/>
              <a:gdLst/>
              <a:ahLst/>
              <a:cxnLst/>
              <a:rect l="l" t="t" r="r" b="b"/>
              <a:pathLst>
                <a:path w="4286" h="3050" extrusionOk="0">
                  <a:moveTo>
                    <a:pt x="2143" y="1"/>
                  </a:moveTo>
                  <a:cubicBezTo>
                    <a:pt x="2023" y="1"/>
                    <a:pt x="1904" y="27"/>
                    <a:pt x="1813" y="79"/>
                  </a:cubicBezTo>
                  <a:lnTo>
                    <a:pt x="149" y="1040"/>
                  </a:lnTo>
                  <a:cubicBezTo>
                    <a:pt x="36" y="1106"/>
                    <a:pt x="1" y="1195"/>
                    <a:pt x="28" y="1280"/>
                  </a:cubicBezTo>
                  <a:cubicBezTo>
                    <a:pt x="17" y="1311"/>
                    <a:pt x="17" y="1346"/>
                    <a:pt x="28" y="1378"/>
                  </a:cubicBezTo>
                  <a:cubicBezTo>
                    <a:pt x="17" y="1410"/>
                    <a:pt x="17" y="1444"/>
                    <a:pt x="28" y="1477"/>
                  </a:cubicBezTo>
                  <a:cubicBezTo>
                    <a:pt x="17" y="1508"/>
                    <a:pt x="17" y="1542"/>
                    <a:pt x="28" y="1574"/>
                  </a:cubicBezTo>
                  <a:cubicBezTo>
                    <a:pt x="17" y="1606"/>
                    <a:pt x="17" y="1641"/>
                    <a:pt x="28" y="1672"/>
                  </a:cubicBezTo>
                  <a:cubicBezTo>
                    <a:pt x="17" y="1705"/>
                    <a:pt x="17" y="1738"/>
                    <a:pt x="28" y="1771"/>
                  </a:cubicBezTo>
                  <a:cubicBezTo>
                    <a:pt x="1" y="1855"/>
                    <a:pt x="34" y="1945"/>
                    <a:pt x="149" y="2010"/>
                  </a:cubicBezTo>
                  <a:lnTo>
                    <a:pt x="1813" y="2970"/>
                  </a:lnTo>
                  <a:cubicBezTo>
                    <a:pt x="1904" y="3023"/>
                    <a:pt x="2023" y="3050"/>
                    <a:pt x="2143" y="3050"/>
                  </a:cubicBezTo>
                  <a:cubicBezTo>
                    <a:pt x="2262" y="3050"/>
                    <a:pt x="2382" y="3023"/>
                    <a:pt x="2473" y="2970"/>
                  </a:cubicBezTo>
                  <a:lnTo>
                    <a:pt x="4137" y="2010"/>
                  </a:lnTo>
                  <a:cubicBezTo>
                    <a:pt x="4250" y="1945"/>
                    <a:pt x="4285" y="1855"/>
                    <a:pt x="4257" y="1771"/>
                  </a:cubicBezTo>
                  <a:cubicBezTo>
                    <a:pt x="4268" y="1738"/>
                    <a:pt x="4268" y="1705"/>
                    <a:pt x="4257" y="1672"/>
                  </a:cubicBezTo>
                  <a:cubicBezTo>
                    <a:pt x="4268" y="1641"/>
                    <a:pt x="4268" y="1606"/>
                    <a:pt x="4257" y="1574"/>
                  </a:cubicBezTo>
                  <a:cubicBezTo>
                    <a:pt x="4268" y="1543"/>
                    <a:pt x="4268" y="1508"/>
                    <a:pt x="4257" y="1477"/>
                  </a:cubicBezTo>
                  <a:cubicBezTo>
                    <a:pt x="4268" y="1444"/>
                    <a:pt x="4268" y="1410"/>
                    <a:pt x="4257" y="1378"/>
                  </a:cubicBezTo>
                  <a:cubicBezTo>
                    <a:pt x="4268" y="1346"/>
                    <a:pt x="4268" y="1311"/>
                    <a:pt x="4257" y="1280"/>
                  </a:cubicBezTo>
                  <a:cubicBezTo>
                    <a:pt x="4285" y="1195"/>
                    <a:pt x="4250" y="1106"/>
                    <a:pt x="4137" y="1040"/>
                  </a:cubicBezTo>
                  <a:lnTo>
                    <a:pt x="2473" y="79"/>
                  </a:lnTo>
                  <a:cubicBezTo>
                    <a:pt x="2382" y="27"/>
                    <a:pt x="2262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1992775" y="2044300"/>
              <a:ext cx="50800" cy="58175"/>
            </a:xfrm>
            <a:custGeom>
              <a:avLst/>
              <a:gdLst/>
              <a:ahLst/>
              <a:cxnLst/>
              <a:rect l="l" t="t" r="r" b="b"/>
              <a:pathLst>
                <a:path w="2032" h="2327" extrusionOk="0">
                  <a:moveTo>
                    <a:pt x="716" y="1"/>
                  </a:moveTo>
                  <a:lnTo>
                    <a:pt x="149" y="329"/>
                  </a:lnTo>
                  <a:cubicBezTo>
                    <a:pt x="36" y="395"/>
                    <a:pt x="1" y="484"/>
                    <a:pt x="28" y="569"/>
                  </a:cubicBezTo>
                  <a:cubicBezTo>
                    <a:pt x="17" y="600"/>
                    <a:pt x="17" y="635"/>
                    <a:pt x="28" y="667"/>
                  </a:cubicBezTo>
                  <a:cubicBezTo>
                    <a:pt x="17" y="699"/>
                    <a:pt x="17" y="733"/>
                    <a:pt x="28" y="766"/>
                  </a:cubicBezTo>
                  <a:cubicBezTo>
                    <a:pt x="17" y="797"/>
                    <a:pt x="17" y="831"/>
                    <a:pt x="28" y="863"/>
                  </a:cubicBezTo>
                  <a:cubicBezTo>
                    <a:pt x="17" y="895"/>
                    <a:pt x="17" y="930"/>
                    <a:pt x="28" y="961"/>
                  </a:cubicBezTo>
                  <a:cubicBezTo>
                    <a:pt x="17" y="994"/>
                    <a:pt x="17" y="1027"/>
                    <a:pt x="28" y="1060"/>
                  </a:cubicBezTo>
                  <a:cubicBezTo>
                    <a:pt x="1" y="1144"/>
                    <a:pt x="36" y="1234"/>
                    <a:pt x="149" y="1299"/>
                  </a:cubicBezTo>
                  <a:lnTo>
                    <a:pt x="1813" y="2259"/>
                  </a:lnTo>
                  <a:cubicBezTo>
                    <a:pt x="1874" y="2296"/>
                    <a:pt x="1952" y="2315"/>
                    <a:pt x="2031" y="2327"/>
                  </a:cubicBezTo>
                  <a:lnTo>
                    <a:pt x="2030" y="550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1991900" y="20216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0"/>
                  </a:moveTo>
                  <a:cubicBezTo>
                    <a:pt x="2058" y="0"/>
                    <a:pt x="1938" y="27"/>
                    <a:pt x="1848" y="79"/>
                  </a:cubicBezTo>
                  <a:lnTo>
                    <a:pt x="184" y="1039"/>
                  </a:lnTo>
                  <a:cubicBezTo>
                    <a:pt x="1" y="1144"/>
                    <a:pt x="1" y="1316"/>
                    <a:pt x="184" y="1421"/>
                  </a:cubicBezTo>
                  <a:lnTo>
                    <a:pt x="1847" y="2382"/>
                  </a:lnTo>
                  <a:cubicBezTo>
                    <a:pt x="1938" y="2435"/>
                    <a:pt x="2058" y="2461"/>
                    <a:pt x="2178" y="2461"/>
                  </a:cubicBezTo>
                  <a:cubicBezTo>
                    <a:pt x="2297" y="2461"/>
                    <a:pt x="2417" y="2435"/>
                    <a:pt x="2508" y="2382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39"/>
                  </a:cubicBezTo>
                  <a:lnTo>
                    <a:pt x="2508" y="79"/>
                  </a:lnTo>
                  <a:cubicBezTo>
                    <a:pt x="2417" y="27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2089625" y="2082425"/>
              <a:ext cx="107150" cy="76300"/>
            </a:xfrm>
            <a:custGeom>
              <a:avLst/>
              <a:gdLst/>
              <a:ahLst/>
              <a:cxnLst/>
              <a:rect l="l" t="t" r="r" b="b"/>
              <a:pathLst>
                <a:path w="4286" h="3052" extrusionOk="0">
                  <a:moveTo>
                    <a:pt x="2143" y="1"/>
                  </a:moveTo>
                  <a:cubicBezTo>
                    <a:pt x="2024" y="1"/>
                    <a:pt x="1904" y="27"/>
                    <a:pt x="1813" y="80"/>
                  </a:cubicBezTo>
                  <a:lnTo>
                    <a:pt x="149" y="1041"/>
                  </a:lnTo>
                  <a:cubicBezTo>
                    <a:pt x="36" y="1106"/>
                    <a:pt x="1" y="1196"/>
                    <a:pt x="29" y="1281"/>
                  </a:cubicBezTo>
                  <a:cubicBezTo>
                    <a:pt x="18" y="1312"/>
                    <a:pt x="18" y="1347"/>
                    <a:pt x="29" y="1379"/>
                  </a:cubicBezTo>
                  <a:cubicBezTo>
                    <a:pt x="18" y="1411"/>
                    <a:pt x="18" y="1445"/>
                    <a:pt x="29" y="1476"/>
                  </a:cubicBezTo>
                  <a:cubicBezTo>
                    <a:pt x="18" y="1509"/>
                    <a:pt x="18" y="1543"/>
                    <a:pt x="29" y="1575"/>
                  </a:cubicBezTo>
                  <a:cubicBezTo>
                    <a:pt x="18" y="1607"/>
                    <a:pt x="18" y="1642"/>
                    <a:pt x="29" y="1673"/>
                  </a:cubicBezTo>
                  <a:cubicBezTo>
                    <a:pt x="18" y="1706"/>
                    <a:pt x="18" y="1739"/>
                    <a:pt x="29" y="1771"/>
                  </a:cubicBezTo>
                  <a:cubicBezTo>
                    <a:pt x="1" y="1857"/>
                    <a:pt x="36" y="1946"/>
                    <a:pt x="148" y="2011"/>
                  </a:cubicBezTo>
                  <a:lnTo>
                    <a:pt x="1812" y="2971"/>
                  </a:lnTo>
                  <a:cubicBezTo>
                    <a:pt x="1904" y="3025"/>
                    <a:pt x="2024" y="3051"/>
                    <a:pt x="2143" y="3051"/>
                  </a:cubicBezTo>
                  <a:cubicBezTo>
                    <a:pt x="2263" y="3051"/>
                    <a:pt x="2382" y="3025"/>
                    <a:pt x="2473" y="2971"/>
                  </a:cubicBezTo>
                  <a:lnTo>
                    <a:pt x="4137" y="2011"/>
                  </a:lnTo>
                  <a:cubicBezTo>
                    <a:pt x="4251" y="1946"/>
                    <a:pt x="4284" y="1857"/>
                    <a:pt x="4258" y="1771"/>
                  </a:cubicBezTo>
                  <a:cubicBezTo>
                    <a:pt x="4269" y="1739"/>
                    <a:pt x="4269" y="1706"/>
                    <a:pt x="4258" y="1673"/>
                  </a:cubicBezTo>
                  <a:cubicBezTo>
                    <a:pt x="4269" y="1642"/>
                    <a:pt x="4269" y="1607"/>
                    <a:pt x="4258" y="1575"/>
                  </a:cubicBezTo>
                  <a:cubicBezTo>
                    <a:pt x="4269" y="1543"/>
                    <a:pt x="4269" y="1509"/>
                    <a:pt x="4258" y="1478"/>
                  </a:cubicBezTo>
                  <a:cubicBezTo>
                    <a:pt x="4269" y="1445"/>
                    <a:pt x="4269" y="1411"/>
                    <a:pt x="4258" y="1379"/>
                  </a:cubicBezTo>
                  <a:cubicBezTo>
                    <a:pt x="4269" y="1347"/>
                    <a:pt x="4269" y="1312"/>
                    <a:pt x="4258" y="1281"/>
                  </a:cubicBezTo>
                  <a:cubicBezTo>
                    <a:pt x="4286" y="1196"/>
                    <a:pt x="4251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3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2089625" y="21002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1"/>
                  </a:moveTo>
                  <a:lnTo>
                    <a:pt x="148" y="329"/>
                  </a:lnTo>
                  <a:cubicBezTo>
                    <a:pt x="36" y="394"/>
                    <a:pt x="1" y="483"/>
                    <a:pt x="28" y="568"/>
                  </a:cubicBezTo>
                  <a:cubicBezTo>
                    <a:pt x="18" y="601"/>
                    <a:pt x="18" y="634"/>
                    <a:pt x="28" y="666"/>
                  </a:cubicBezTo>
                  <a:cubicBezTo>
                    <a:pt x="18" y="698"/>
                    <a:pt x="18" y="732"/>
                    <a:pt x="28" y="765"/>
                  </a:cubicBezTo>
                  <a:cubicBezTo>
                    <a:pt x="18" y="796"/>
                    <a:pt x="18" y="831"/>
                    <a:pt x="28" y="862"/>
                  </a:cubicBezTo>
                  <a:cubicBezTo>
                    <a:pt x="18" y="894"/>
                    <a:pt x="18" y="929"/>
                    <a:pt x="28" y="960"/>
                  </a:cubicBezTo>
                  <a:cubicBezTo>
                    <a:pt x="18" y="993"/>
                    <a:pt x="18" y="1026"/>
                    <a:pt x="28" y="1059"/>
                  </a:cubicBezTo>
                  <a:cubicBezTo>
                    <a:pt x="1" y="1144"/>
                    <a:pt x="35" y="1233"/>
                    <a:pt x="148" y="1298"/>
                  </a:cubicBezTo>
                  <a:lnTo>
                    <a:pt x="1812" y="2260"/>
                  </a:lnTo>
                  <a:cubicBezTo>
                    <a:pt x="1875" y="2295"/>
                    <a:pt x="1951" y="2314"/>
                    <a:pt x="2030" y="2326"/>
                  </a:cubicBezTo>
                  <a:lnTo>
                    <a:pt x="2030" y="549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2088750" y="2077600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8" y="0"/>
                  </a:moveTo>
                  <a:cubicBezTo>
                    <a:pt x="2059" y="0"/>
                    <a:pt x="1939" y="27"/>
                    <a:pt x="1847" y="79"/>
                  </a:cubicBezTo>
                  <a:lnTo>
                    <a:pt x="183" y="1040"/>
                  </a:lnTo>
                  <a:cubicBezTo>
                    <a:pt x="1" y="1145"/>
                    <a:pt x="1" y="1316"/>
                    <a:pt x="183" y="1421"/>
                  </a:cubicBezTo>
                  <a:lnTo>
                    <a:pt x="1847" y="2383"/>
                  </a:lnTo>
                  <a:cubicBezTo>
                    <a:pt x="1939" y="2435"/>
                    <a:pt x="2059" y="2461"/>
                    <a:pt x="2178" y="2461"/>
                  </a:cubicBezTo>
                  <a:cubicBezTo>
                    <a:pt x="2298" y="2461"/>
                    <a:pt x="2417" y="2435"/>
                    <a:pt x="2508" y="2383"/>
                  </a:cubicBezTo>
                  <a:lnTo>
                    <a:pt x="4172" y="1421"/>
                  </a:lnTo>
                  <a:cubicBezTo>
                    <a:pt x="4354" y="1316"/>
                    <a:pt x="4354" y="1146"/>
                    <a:pt x="4172" y="1040"/>
                  </a:cubicBezTo>
                  <a:lnTo>
                    <a:pt x="2508" y="79"/>
                  </a:lnTo>
                  <a:cubicBezTo>
                    <a:pt x="2417" y="27"/>
                    <a:pt x="2298" y="0"/>
                    <a:pt x="2178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1712050" y="1965000"/>
              <a:ext cx="107150" cy="76250"/>
            </a:xfrm>
            <a:custGeom>
              <a:avLst/>
              <a:gdLst/>
              <a:ahLst/>
              <a:cxnLst/>
              <a:rect l="l" t="t" r="r" b="b"/>
              <a:pathLst>
                <a:path w="4286" h="3050" extrusionOk="0">
                  <a:moveTo>
                    <a:pt x="2142" y="0"/>
                  </a:moveTo>
                  <a:cubicBezTo>
                    <a:pt x="2023" y="0"/>
                    <a:pt x="1903" y="27"/>
                    <a:pt x="1812" y="80"/>
                  </a:cubicBezTo>
                  <a:lnTo>
                    <a:pt x="148" y="1040"/>
                  </a:lnTo>
                  <a:cubicBezTo>
                    <a:pt x="35" y="1106"/>
                    <a:pt x="1" y="1196"/>
                    <a:pt x="27" y="1281"/>
                  </a:cubicBezTo>
                  <a:cubicBezTo>
                    <a:pt x="16" y="1312"/>
                    <a:pt x="16" y="1346"/>
                    <a:pt x="27" y="1378"/>
                  </a:cubicBezTo>
                  <a:cubicBezTo>
                    <a:pt x="16" y="1410"/>
                    <a:pt x="16" y="1445"/>
                    <a:pt x="27" y="1476"/>
                  </a:cubicBezTo>
                  <a:cubicBezTo>
                    <a:pt x="16" y="1509"/>
                    <a:pt x="16" y="1542"/>
                    <a:pt x="27" y="1575"/>
                  </a:cubicBezTo>
                  <a:cubicBezTo>
                    <a:pt x="16" y="1606"/>
                    <a:pt x="16" y="1640"/>
                    <a:pt x="27" y="1673"/>
                  </a:cubicBezTo>
                  <a:cubicBezTo>
                    <a:pt x="16" y="1704"/>
                    <a:pt x="16" y="1739"/>
                    <a:pt x="27" y="1770"/>
                  </a:cubicBezTo>
                  <a:cubicBezTo>
                    <a:pt x="1" y="1855"/>
                    <a:pt x="36" y="1945"/>
                    <a:pt x="148" y="2011"/>
                  </a:cubicBezTo>
                  <a:lnTo>
                    <a:pt x="1812" y="2971"/>
                  </a:lnTo>
                  <a:cubicBezTo>
                    <a:pt x="1903" y="3024"/>
                    <a:pt x="2023" y="3050"/>
                    <a:pt x="2142" y="3050"/>
                  </a:cubicBezTo>
                  <a:cubicBezTo>
                    <a:pt x="2262" y="3050"/>
                    <a:pt x="2382" y="3024"/>
                    <a:pt x="2473" y="2971"/>
                  </a:cubicBezTo>
                  <a:lnTo>
                    <a:pt x="4137" y="2011"/>
                  </a:lnTo>
                  <a:cubicBezTo>
                    <a:pt x="4250" y="1945"/>
                    <a:pt x="4284" y="1855"/>
                    <a:pt x="4258" y="1770"/>
                  </a:cubicBezTo>
                  <a:cubicBezTo>
                    <a:pt x="4269" y="1739"/>
                    <a:pt x="4269" y="1704"/>
                    <a:pt x="4258" y="1673"/>
                  </a:cubicBezTo>
                  <a:cubicBezTo>
                    <a:pt x="4269" y="1640"/>
                    <a:pt x="4269" y="1606"/>
                    <a:pt x="4258" y="1575"/>
                  </a:cubicBezTo>
                  <a:cubicBezTo>
                    <a:pt x="4269" y="1542"/>
                    <a:pt x="4269" y="1509"/>
                    <a:pt x="4258" y="1476"/>
                  </a:cubicBezTo>
                  <a:cubicBezTo>
                    <a:pt x="4269" y="1445"/>
                    <a:pt x="4269" y="1410"/>
                    <a:pt x="4258" y="1378"/>
                  </a:cubicBezTo>
                  <a:cubicBezTo>
                    <a:pt x="4269" y="1347"/>
                    <a:pt x="4269" y="1312"/>
                    <a:pt x="4258" y="1281"/>
                  </a:cubicBezTo>
                  <a:cubicBezTo>
                    <a:pt x="4285" y="1196"/>
                    <a:pt x="4250" y="1106"/>
                    <a:pt x="4137" y="1040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1712050" y="198280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0"/>
                  </a:moveTo>
                  <a:lnTo>
                    <a:pt x="148" y="328"/>
                  </a:lnTo>
                  <a:cubicBezTo>
                    <a:pt x="35" y="394"/>
                    <a:pt x="1" y="484"/>
                    <a:pt x="27" y="569"/>
                  </a:cubicBezTo>
                  <a:cubicBezTo>
                    <a:pt x="16" y="600"/>
                    <a:pt x="16" y="634"/>
                    <a:pt x="27" y="666"/>
                  </a:cubicBezTo>
                  <a:cubicBezTo>
                    <a:pt x="16" y="698"/>
                    <a:pt x="16" y="733"/>
                    <a:pt x="27" y="764"/>
                  </a:cubicBezTo>
                  <a:cubicBezTo>
                    <a:pt x="16" y="797"/>
                    <a:pt x="16" y="830"/>
                    <a:pt x="27" y="863"/>
                  </a:cubicBezTo>
                  <a:cubicBezTo>
                    <a:pt x="16" y="894"/>
                    <a:pt x="16" y="928"/>
                    <a:pt x="27" y="961"/>
                  </a:cubicBezTo>
                  <a:cubicBezTo>
                    <a:pt x="16" y="992"/>
                    <a:pt x="16" y="1027"/>
                    <a:pt x="27" y="1058"/>
                  </a:cubicBezTo>
                  <a:cubicBezTo>
                    <a:pt x="1" y="1143"/>
                    <a:pt x="35" y="1233"/>
                    <a:pt x="148" y="1299"/>
                  </a:cubicBezTo>
                  <a:lnTo>
                    <a:pt x="1812" y="2259"/>
                  </a:lnTo>
                  <a:cubicBezTo>
                    <a:pt x="1875" y="2295"/>
                    <a:pt x="1951" y="2315"/>
                    <a:pt x="2030" y="2325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1711175" y="196012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6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0"/>
                  </a:lnTo>
                  <a:cubicBezTo>
                    <a:pt x="1" y="1146"/>
                    <a:pt x="1" y="1316"/>
                    <a:pt x="183" y="1422"/>
                  </a:cubicBezTo>
                  <a:lnTo>
                    <a:pt x="1847" y="2383"/>
                  </a:lnTo>
                  <a:cubicBezTo>
                    <a:pt x="1938" y="2435"/>
                    <a:pt x="2058" y="2462"/>
                    <a:pt x="2177" y="2462"/>
                  </a:cubicBezTo>
                  <a:cubicBezTo>
                    <a:pt x="2297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8"/>
                    <a:pt x="4354" y="1146"/>
                    <a:pt x="4172" y="1041"/>
                  </a:cubicBezTo>
                  <a:lnTo>
                    <a:pt x="2508" y="81"/>
                  </a:lnTo>
                  <a:cubicBezTo>
                    <a:pt x="2417" y="27"/>
                    <a:pt x="2297" y="1"/>
                    <a:pt x="217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1808925" y="2020925"/>
              <a:ext cx="107125" cy="76275"/>
            </a:xfrm>
            <a:custGeom>
              <a:avLst/>
              <a:gdLst/>
              <a:ahLst/>
              <a:cxnLst/>
              <a:rect l="l" t="t" r="r" b="b"/>
              <a:pathLst>
                <a:path w="4285" h="3051" extrusionOk="0">
                  <a:moveTo>
                    <a:pt x="2142" y="0"/>
                  </a:moveTo>
                  <a:cubicBezTo>
                    <a:pt x="2023" y="0"/>
                    <a:pt x="1903" y="27"/>
                    <a:pt x="1811" y="80"/>
                  </a:cubicBezTo>
                  <a:lnTo>
                    <a:pt x="147" y="1041"/>
                  </a:lnTo>
                  <a:cubicBezTo>
                    <a:pt x="34" y="1106"/>
                    <a:pt x="0" y="1196"/>
                    <a:pt x="27" y="1281"/>
                  </a:cubicBezTo>
                  <a:cubicBezTo>
                    <a:pt x="17" y="1312"/>
                    <a:pt x="17" y="1346"/>
                    <a:pt x="27" y="1378"/>
                  </a:cubicBezTo>
                  <a:cubicBezTo>
                    <a:pt x="17" y="1410"/>
                    <a:pt x="17" y="1445"/>
                    <a:pt x="27" y="1476"/>
                  </a:cubicBezTo>
                  <a:cubicBezTo>
                    <a:pt x="17" y="1509"/>
                    <a:pt x="17" y="1542"/>
                    <a:pt x="27" y="1575"/>
                  </a:cubicBezTo>
                  <a:cubicBezTo>
                    <a:pt x="17" y="1606"/>
                    <a:pt x="17" y="1640"/>
                    <a:pt x="27" y="1673"/>
                  </a:cubicBezTo>
                  <a:cubicBezTo>
                    <a:pt x="17" y="1704"/>
                    <a:pt x="17" y="1739"/>
                    <a:pt x="27" y="1771"/>
                  </a:cubicBezTo>
                  <a:cubicBezTo>
                    <a:pt x="0" y="1855"/>
                    <a:pt x="34" y="1945"/>
                    <a:pt x="147" y="2011"/>
                  </a:cubicBezTo>
                  <a:lnTo>
                    <a:pt x="1811" y="2971"/>
                  </a:lnTo>
                  <a:cubicBezTo>
                    <a:pt x="1903" y="3024"/>
                    <a:pt x="2023" y="3051"/>
                    <a:pt x="2142" y="3051"/>
                  </a:cubicBezTo>
                  <a:cubicBezTo>
                    <a:pt x="2262" y="3051"/>
                    <a:pt x="2381" y="3024"/>
                    <a:pt x="2473" y="2971"/>
                  </a:cubicBezTo>
                  <a:lnTo>
                    <a:pt x="4136" y="2011"/>
                  </a:lnTo>
                  <a:cubicBezTo>
                    <a:pt x="4250" y="1945"/>
                    <a:pt x="4284" y="1855"/>
                    <a:pt x="4257" y="1771"/>
                  </a:cubicBezTo>
                  <a:cubicBezTo>
                    <a:pt x="4268" y="1739"/>
                    <a:pt x="4268" y="1704"/>
                    <a:pt x="4257" y="1673"/>
                  </a:cubicBezTo>
                  <a:cubicBezTo>
                    <a:pt x="4268" y="1640"/>
                    <a:pt x="4268" y="1606"/>
                    <a:pt x="4257" y="1575"/>
                  </a:cubicBezTo>
                  <a:cubicBezTo>
                    <a:pt x="4268" y="1542"/>
                    <a:pt x="4268" y="1509"/>
                    <a:pt x="4257" y="1476"/>
                  </a:cubicBezTo>
                  <a:cubicBezTo>
                    <a:pt x="4268" y="1445"/>
                    <a:pt x="4268" y="1410"/>
                    <a:pt x="4257" y="1378"/>
                  </a:cubicBezTo>
                  <a:cubicBezTo>
                    <a:pt x="4268" y="1347"/>
                    <a:pt x="4268" y="1312"/>
                    <a:pt x="4257" y="1281"/>
                  </a:cubicBezTo>
                  <a:cubicBezTo>
                    <a:pt x="4285" y="1196"/>
                    <a:pt x="4250" y="1106"/>
                    <a:pt x="4136" y="1041"/>
                  </a:cubicBezTo>
                  <a:lnTo>
                    <a:pt x="2473" y="80"/>
                  </a:lnTo>
                  <a:cubicBezTo>
                    <a:pt x="2381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1808875" y="2038725"/>
              <a:ext cx="50800" cy="58150"/>
            </a:xfrm>
            <a:custGeom>
              <a:avLst/>
              <a:gdLst/>
              <a:ahLst/>
              <a:cxnLst/>
              <a:rect l="l" t="t" r="r" b="b"/>
              <a:pathLst>
                <a:path w="2032" h="2326" extrusionOk="0">
                  <a:moveTo>
                    <a:pt x="718" y="0"/>
                  </a:moveTo>
                  <a:lnTo>
                    <a:pt x="149" y="329"/>
                  </a:lnTo>
                  <a:cubicBezTo>
                    <a:pt x="36" y="394"/>
                    <a:pt x="1" y="484"/>
                    <a:pt x="29" y="569"/>
                  </a:cubicBezTo>
                  <a:cubicBezTo>
                    <a:pt x="18" y="600"/>
                    <a:pt x="18" y="634"/>
                    <a:pt x="29" y="666"/>
                  </a:cubicBezTo>
                  <a:cubicBezTo>
                    <a:pt x="18" y="698"/>
                    <a:pt x="18" y="733"/>
                    <a:pt x="29" y="764"/>
                  </a:cubicBezTo>
                  <a:cubicBezTo>
                    <a:pt x="18" y="797"/>
                    <a:pt x="18" y="830"/>
                    <a:pt x="29" y="862"/>
                  </a:cubicBezTo>
                  <a:cubicBezTo>
                    <a:pt x="18" y="894"/>
                    <a:pt x="18" y="928"/>
                    <a:pt x="29" y="961"/>
                  </a:cubicBezTo>
                  <a:cubicBezTo>
                    <a:pt x="18" y="992"/>
                    <a:pt x="18" y="1027"/>
                    <a:pt x="29" y="1059"/>
                  </a:cubicBezTo>
                  <a:cubicBezTo>
                    <a:pt x="1" y="1143"/>
                    <a:pt x="36" y="1233"/>
                    <a:pt x="149" y="1299"/>
                  </a:cubicBezTo>
                  <a:lnTo>
                    <a:pt x="1813" y="2259"/>
                  </a:lnTo>
                  <a:cubicBezTo>
                    <a:pt x="1875" y="2295"/>
                    <a:pt x="1952" y="2313"/>
                    <a:pt x="2032" y="2325"/>
                  </a:cubicBezTo>
                  <a:lnTo>
                    <a:pt x="2032" y="54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1808050" y="20160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0"/>
                  </a:moveTo>
                  <a:cubicBezTo>
                    <a:pt x="2058" y="0"/>
                    <a:pt x="1938" y="27"/>
                    <a:pt x="1846" y="80"/>
                  </a:cubicBezTo>
                  <a:lnTo>
                    <a:pt x="182" y="1040"/>
                  </a:lnTo>
                  <a:cubicBezTo>
                    <a:pt x="0" y="1145"/>
                    <a:pt x="0" y="1315"/>
                    <a:pt x="182" y="1422"/>
                  </a:cubicBezTo>
                  <a:lnTo>
                    <a:pt x="1846" y="2382"/>
                  </a:lnTo>
                  <a:cubicBezTo>
                    <a:pt x="1938" y="2435"/>
                    <a:pt x="2058" y="2462"/>
                    <a:pt x="2177" y="2462"/>
                  </a:cubicBezTo>
                  <a:cubicBezTo>
                    <a:pt x="2297" y="2462"/>
                    <a:pt x="2416" y="2435"/>
                    <a:pt x="2508" y="2382"/>
                  </a:cubicBezTo>
                  <a:lnTo>
                    <a:pt x="4171" y="1422"/>
                  </a:lnTo>
                  <a:cubicBezTo>
                    <a:pt x="4354" y="1317"/>
                    <a:pt x="4354" y="1145"/>
                    <a:pt x="4171" y="1040"/>
                  </a:cubicBezTo>
                  <a:lnTo>
                    <a:pt x="2508" y="80"/>
                  </a:lnTo>
                  <a:cubicBezTo>
                    <a:pt x="2416" y="27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905775" y="2076850"/>
              <a:ext cx="107150" cy="76250"/>
            </a:xfrm>
            <a:custGeom>
              <a:avLst/>
              <a:gdLst/>
              <a:ahLst/>
              <a:cxnLst/>
              <a:rect l="l" t="t" r="r" b="b"/>
              <a:pathLst>
                <a:path w="4286" h="3050" extrusionOk="0">
                  <a:moveTo>
                    <a:pt x="2143" y="0"/>
                  </a:moveTo>
                  <a:cubicBezTo>
                    <a:pt x="2023" y="0"/>
                    <a:pt x="1903" y="27"/>
                    <a:pt x="1812" y="80"/>
                  </a:cubicBezTo>
                  <a:lnTo>
                    <a:pt x="149" y="1041"/>
                  </a:lnTo>
                  <a:cubicBezTo>
                    <a:pt x="36" y="1106"/>
                    <a:pt x="1" y="1196"/>
                    <a:pt x="28" y="1281"/>
                  </a:cubicBezTo>
                  <a:cubicBezTo>
                    <a:pt x="18" y="1312"/>
                    <a:pt x="18" y="1346"/>
                    <a:pt x="28" y="1378"/>
                  </a:cubicBezTo>
                  <a:cubicBezTo>
                    <a:pt x="18" y="1410"/>
                    <a:pt x="18" y="1445"/>
                    <a:pt x="28" y="1476"/>
                  </a:cubicBezTo>
                  <a:cubicBezTo>
                    <a:pt x="18" y="1509"/>
                    <a:pt x="18" y="1543"/>
                    <a:pt x="28" y="1574"/>
                  </a:cubicBezTo>
                  <a:cubicBezTo>
                    <a:pt x="18" y="1607"/>
                    <a:pt x="18" y="1640"/>
                    <a:pt x="28" y="1673"/>
                  </a:cubicBezTo>
                  <a:cubicBezTo>
                    <a:pt x="18" y="1704"/>
                    <a:pt x="18" y="1739"/>
                    <a:pt x="28" y="1771"/>
                  </a:cubicBezTo>
                  <a:cubicBezTo>
                    <a:pt x="1" y="1855"/>
                    <a:pt x="36" y="1946"/>
                    <a:pt x="149" y="2011"/>
                  </a:cubicBezTo>
                  <a:lnTo>
                    <a:pt x="1813" y="2971"/>
                  </a:lnTo>
                  <a:cubicBezTo>
                    <a:pt x="1904" y="3024"/>
                    <a:pt x="2024" y="3050"/>
                    <a:pt x="2143" y="3050"/>
                  </a:cubicBezTo>
                  <a:cubicBezTo>
                    <a:pt x="2262" y="3050"/>
                    <a:pt x="2382" y="3024"/>
                    <a:pt x="2473" y="2971"/>
                  </a:cubicBezTo>
                  <a:lnTo>
                    <a:pt x="4137" y="2011"/>
                  </a:lnTo>
                  <a:cubicBezTo>
                    <a:pt x="4250" y="1946"/>
                    <a:pt x="4284" y="1855"/>
                    <a:pt x="4258" y="1771"/>
                  </a:cubicBezTo>
                  <a:cubicBezTo>
                    <a:pt x="4268" y="1739"/>
                    <a:pt x="4268" y="1704"/>
                    <a:pt x="4258" y="1673"/>
                  </a:cubicBezTo>
                  <a:cubicBezTo>
                    <a:pt x="4268" y="1640"/>
                    <a:pt x="4268" y="1607"/>
                    <a:pt x="4258" y="1574"/>
                  </a:cubicBezTo>
                  <a:cubicBezTo>
                    <a:pt x="4268" y="1543"/>
                    <a:pt x="4268" y="1508"/>
                    <a:pt x="4258" y="1476"/>
                  </a:cubicBezTo>
                  <a:cubicBezTo>
                    <a:pt x="4268" y="1445"/>
                    <a:pt x="4268" y="1410"/>
                    <a:pt x="4258" y="1378"/>
                  </a:cubicBezTo>
                  <a:cubicBezTo>
                    <a:pt x="4268" y="1347"/>
                    <a:pt x="4268" y="1312"/>
                    <a:pt x="4258" y="1281"/>
                  </a:cubicBezTo>
                  <a:cubicBezTo>
                    <a:pt x="4285" y="1196"/>
                    <a:pt x="4250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905775" y="20946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0"/>
                  </a:moveTo>
                  <a:lnTo>
                    <a:pt x="149" y="329"/>
                  </a:lnTo>
                  <a:cubicBezTo>
                    <a:pt x="36" y="394"/>
                    <a:pt x="1" y="483"/>
                    <a:pt x="28" y="568"/>
                  </a:cubicBezTo>
                  <a:cubicBezTo>
                    <a:pt x="18" y="600"/>
                    <a:pt x="18" y="634"/>
                    <a:pt x="28" y="666"/>
                  </a:cubicBezTo>
                  <a:cubicBezTo>
                    <a:pt x="18" y="698"/>
                    <a:pt x="18" y="733"/>
                    <a:pt x="28" y="764"/>
                  </a:cubicBezTo>
                  <a:cubicBezTo>
                    <a:pt x="18" y="797"/>
                    <a:pt x="18" y="831"/>
                    <a:pt x="28" y="862"/>
                  </a:cubicBezTo>
                  <a:cubicBezTo>
                    <a:pt x="18" y="895"/>
                    <a:pt x="18" y="928"/>
                    <a:pt x="28" y="961"/>
                  </a:cubicBezTo>
                  <a:cubicBezTo>
                    <a:pt x="18" y="992"/>
                    <a:pt x="18" y="1027"/>
                    <a:pt x="28" y="1059"/>
                  </a:cubicBezTo>
                  <a:cubicBezTo>
                    <a:pt x="1" y="1143"/>
                    <a:pt x="34" y="1234"/>
                    <a:pt x="149" y="1299"/>
                  </a:cubicBezTo>
                  <a:lnTo>
                    <a:pt x="1813" y="2259"/>
                  </a:lnTo>
                  <a:cubicBezTo>
                    <a:pt x="1875" y="2295"/>
                    <a:pt x="1951" y="2313"/>
                    <a:pt x="2030" y="2326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1904900" y="2072000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8" y="0"/>
                  </a:moveTo>
                  <a:cubicBezTo>
                    <a:pt x="2058" y="0"/>
                    <a:pt x="1938" y="27"/>
                    <a:pt x="1847" y="80"/>
                  </a:cubicBezTo>
                  <a:lnTo>
                    <a:pt x="184" y="1040"/>
                  </a:lnTo>
                  <a:cubicBezTo>
                    <a:pt x="1" y="1145"/>
                    <a:pt x="1" y="1317"/>
                    <a:pt x="184" y="1422"/>
                  </a:cubicBezTo>
                  <a:lnTo>
                    <a:pt x="1847" y="2382"/>
                  </a:lnTo>
                  <a:cubicBezTo>
                    <a:pt x="1938" y="2435"/>
                    <a:pt x="2058" y="2462"/>
                    <a:pt x="2178" y="2462"/>
                  </a:cubicBezTo>
                  <a:cubicBezTo>
                    <a:pt x="2297" y="2462"/>
                    <a:pt x="2417" y="2435"/>
                    <a:pt x="2508" y="2382"/>
                  </a:cubicBezTo>
                  <a:lnTo>
                    <a:pt x="4172" y="1422"/>
                  </a:lnTo>
                  <a:cubicBezTo>
                    <a:pt x="4354" y="1317"/>
                    <a:pt x="4354" y="1147"/>
                    <a:pt x="4172" y="1040"/>
                  </a:cubicBezTo>
                  <a:lnTo>
                    <a:pt x="2508" y="80"/>
                  </a:lnTo>
                  <a:cubicBezTo>
                    <a:pt x="2417" y="27"/>
                    <a:pt x="2297" y="0"/>
                    <a:pt x="2178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2002650" y="2132775"/>
              <a:ext cx="107125" cy="76250"/>
            </a:xfrm>
            <a:custGeom>
              <a:avLst/>
              <a:gdLst/>
              <a:ahLst/>
              <a:cxnLst/>
              <a:rect l="l" t="t" r="r" b="b"/>
              <a:pathLst>
                <a:path w="4285" h="3050" extrusionOk="0">
                  <a:moveTo>
                    <a:pt x="2142" y="1"/>
                  </a:moveTo>
                  <a:cubicBezTo>
                    <a:pt x="2023" y="1"/>
                    <a:pt x="1904" y="27"/>
                    <a:pt x="1812" y="80"/>
                  </a:cubicBezTo>
                  <a:lnTo>
                    <a:pt x="148" y="1041"/>
                  </a:lnTo>
                  <a:cubicBezTo>
                    <a:pt x="35" y="1106"/>
                    <a:pt x="0" y="1195"/>
                    <a:pt x="28" y="1281"/>
                  </a:cubicBezTo>
                  <a:cubicBezTo>
                    <a:pt x="17" y="1312"/>
                    <a:pt x="17" y="1346"/>
                    <a:pt x="28" y="1379"/>
                  </a:cubicBezTo>
                  <a:cubicBezTo>
                    <a:pt x="17" y="1410"/>
                    <a:pt x="17" y="1445"/>
                    <a:pt x="28" y="1476"/>
                  </a:cubicBezTo>
                  <a:cubicBezTo>
                    <a:pt x="17" y="1508"/>
                    <a:pt x="17" y="1543"/>
                    <a:pt x="28" y="1574"/>
                  </a:cubicBezTo>
                  <a:cubicBezTo>
                    <a:pt x="17" y="1607"/>
                    <a:pt x="17" y="1640"/>
                    <a:pt x="28" y="1673"/>
                  </a:cubicBezTo>
                  <a:cubicBezTo>
                    <a:pt x="17" y="1704"/>
                    <a:pt x="17" y="1738"/>
                    <a:pt x="28" y="1771"/>
                  </a:cubicBezTo>
                  <a:cubicBezTo>
                    <a:pt x="0" y="1855"/>
                    <a:pt x="35" y="1946"/>
                    <a:pt x="148" y="2011"/>
                  </a:cubicBezTo>
                  <a:lnTo>
                    <a:pt x="1812" y="2971"/>
                  </a:lnTo>
                  <a:cubicBezTo>
                    <a:pt x="1904" y="3024"/>
                    <a:pt x="2023" y="3050"/>
                    <a:pt x="2142" y="3050"/>
                  </a:cubicBezTo>
                  <a:cubicBezTo>
                    <a:pt x="2262" y="3050"/>
                    <a:pt x="2381" y="3024"/>
                    <a:pt x="2472" y="2971"/>
                  </a:cubicBezTo>
                  <a:lnTo>
                    <a:pt x="4136" y="2011"/>
                  </a:lnTo>
                  <a:cubicBezTo>
                    <a:pt x="4250" y="1946"/>
                    <a:pt x="4285" y="1855"/>
                    <a:pt x="4257" y="1771"/>
                  </a:cubicBezTo>
                  <a:cubicBezTo>
                    <a:pt x="4268" y="1739"/>
                    <a:pt x="4268" y="1704"/>
                    <a:pt x="4257" y="1673"/>
                  </a:cubicBezTo>
                  <a:cubicBezTo>
                    <a:pt x="4268" y="1640"/>
                    <a:pt x="4268" y="1607"/>
                    <a:pt x="4257" y="1574"/>
                  </a:cubicBezTo>
                  <a:cubicBezTo>
                    <a:pt x="4268" y="1543"/>
                    <a:pt x="4268" y="1508"/>
                    <a:pt x="4257" y="1476"/>
                  </a:cubicBezTo>
                  <a:cubicBezTo>
                    <a:pt x="4268" y="1445"/>
                    <a:pt x="4268" y="1410"/>
                    <a:pt x="4257" y="1379"/>
                  </a:cubicBezTo>
                  <a:cubicBezTo>
                    <a:pt x="4268" y="1346"/>
                    <a:pt x="4268" y="1312"/>
                    <a:pt x="4257" y="1281"/>
                  </a:cubicBezTo>
                  <a:cubicBezTo>
                    <a:pt x="4285" y="1196"/>
                    <a:pt x="4250" y="1106"/>
                    <a:pt x="4136" y="1041"/>
                  </a:cubicBezTo>
                  <a:lnTo>
                    <a:pt x="2472" y="80"/>
                  </a:lnTo>
                  <a:cubicBezTo>
                    <a:pt x="2381" y="27"/>
                    <a:pt x="2262" y="1"/>
                    <a:pt x="2142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2002675" y="2150575"/>
              <a:ext cx="50750" cy="58150"/>
            </a:xfrm>
            <a:custGeom>
              <a:avLst/>
              <a:gdLst/>
              <a:ahLst/>
              <a:cxnLst/>
              <a:rect l="l" t="t" r="r" b="b"/>
              <a:pathLst>
                <a:path w="2030" h="2326" extrusionOk="0">
                  <a:moveTo>
                    <a:pt x="716" y="0"/>
                  </a:moveTo>
                  <a:lnTo>
                    <a:pt x="147" y="329"/>
                  </a:lnTo>
                  <a:cubicBezTo>
                    <a:pt x="34" y="394"/>
                    <a:pt x="0" y="483"/>
                    <a:pt x="27" y="568"/>
                  </a:cubicBezTo>
                  <a:cubicBezTo>
                    <a:pt x="16" y="600"/>
                    <a:pt x="16" y="634"/>
                    <a:pt x="27" y="667"/>
                  </a:cubicBezTo>
                  <a:cubicBezTo>
                    <a:pt x="16" y="698"/>
                    <a:pt x="16" y="733"/>
                    <a:pt x="27" y="764"/>
                  </a:cubicBezTo>
                  <a:cubicBezTo>
                    <a:pt x="16" y="796"/>
                    <a:pt x="16" y="831"/>
                    <a:pt x="27" y="862"/>
                  </a:cubicBezTo>
                  <a:cubicBezTo>
                    <a:pt x="16" y="895"/>
                    <a:pt x="16" y="928"/>
                    <a:pt x="27" y="961"/>
                  </a:cubicBezTo>
                  <a:cubicBezTo>
                    <a:pt x="16" y="992"/>
                    <a:pt x="16" y="1026"/>
                    <a:pt x="27" y="1059"/>
                  </a:cubicBezTo>
                  <a:cubicBezTo>
                    <a:pt x="0" y="1143"/>
                    <a:pt x="34" y="1232"/>
                    <a:pt x="147" y="1299"/>
                  </a:cubicBezTo>
                  <a:lnTo>
                    <a:pt x="1811" y="2259"/>
                  </a:lnTo>
                  <a:cubicBezTo>
                    <a:pt x="1874" y="2295"/>
                    <a:pt x="1950" y="2314"/>
                    <a:pt x="2030" y="2326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2001775" y="212792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7" y="0"/>
                  </a:moveTo>
                  <a:cubicBezTo>
                    <a:pt x="2058" y="0"/>
                    <a:pt x="1939" y="27"/>
                    <a:pt x="1847" y="80"/>
                  </a:cubicBezTo>
                  <a:lnTo>
                    <a:pt x="183" y="1040"/>
                  </a:lnTo>
                  <a:cubicBezTo>
                    <a:pt x="0" y="1145"/>
                    <a:pt x="0" y="1317"/>
                    <a:pt x="183" y="1422"/>
                  </a:cubicBezTo>
                  <a:lnTo>
                    <a:pt x="1847" y="2382"/>
                  </a:lnTo>
                  <a:cubicBezTo>
                    <a:pt x="1939" y="2435"/>
                    <a:pt x="2058" y="2462"/>
                    <a:pt x="2177" y="2462"/>
                  </a:cubicBezTo>
                  <a:cubicBezTo>
                    <a:pt x="2297" y="2462"/>
                    <a:pt x="2416" y="2435"/>
                    <a:pt x="2507" y="2382"/>
                  </a:cubicBezTo>
                  <a:lnTo>
                    <a:pt x="4171" y="1422"/>
                  </a:lnTo>
                  <a:cubicBezTo>
                    <a:pt x="4355" y="1317"/>
                    <a:pt x="4355" y="1145"/>
                    <a:pt x="4171" y="1040"/>
                  </a:cubicBezTo>
                  <a:lnTo>
                    <a:pt x="2507" y="80"/>
                  </a:lnTo>
                  <a:cubicBezTo>
                    <a:pt x="2416" y="27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1625050" y="2015325"/>
              <a:ext cx="107150" cy="76275"/>
            </a:xfrm>
            <a:custGeom>
              <a:avLst/>
              <a:gdLst/>
              <a:ahLst/>
              <a:cxnLst/>
              <a:rect l="l" t="t" r="r" b="b"/>
              <a:pathLst>
                <a:path w="4286" h="3051" extrusionOk="0">
                  <a:moveTo>
                    <a:pt x="2143" y="1"/>
                  </a:moveTo>
                  <a:cubicBezTo>
                    <a:pt x="2023" y="1"/>
                    <a:pt x="1903" y="27"/>
                    <a:pt x="1812" y="80"/>
                  </a:cubicBezTo>
                  <a:lnTo>
                    <a:pt x="148" y="1040"/>
                  </a:lnTo>
                  <a:cubicBezTo>
                    <a:pt x="35" y="1106"/>
                    <a:pt x="1" y="1196"/>
                    <a:pt x="27" y="1280"/>
                  </a:cubicBezTo>
                  <a:cubicBezTo>
                    <a:pt x="18" y="1313"/>
                    <a:pt x="18" y="1347"/>
                    <a:pt x="27" y="1379"/>
                  </a:cubicBezTo>
                  <a:cubicBezTo>
                    <a:pt x="18" y="1411"/>
                    <a:pt x="18" y="1444"/>
                    <a:pt x="27" y="1477"/>
                  </a:cubicBezTo>
                  <a:cubicBezTo>
                    <a:pt x="18" y="1508"/>
                    <a:pt x="18" y="1543"/>
                    <a:pt x="27" y="1575"/>
                  </a:cubicBezTo>
                  <a:cubicBezTo>
                    <a:pt x="18" y="1606"/>
                    <a:pt x="18" y="1641"/>
                    <a:pt x="27" y="1672"/>
                  </a:cubicBezTo>
                  <a:cubicBezTo>
                    <a:pt x="18" y="1705"/>
                    <a:pt x="18" y="1739"/>
                    <a:pt x="27" y="1771"/>
                  </a:cubicBezTo>
                  <a:cubicBezTo>
                    <a:pt x="1" y="1856"/>
                    <a:pt x="35" y="1945"/>
                    <a:pt x="148" y="2010"/>
                  </a:cubicBezTo>
                  <a:lnTo>
                    <a:pt x="1812" y="2972"/>
                  </a:lnTo>
                  <a:cubicBezTo>
                    <a:pt x="1903" y="3024"/>
                    <a:pt x="2023" y="3051"/>
                    <a:pt x="2143" y="3051"/>
                  </a:cubicBezTo>
                  <a:cubicBezTo>
                    <a:pt x="2262" y="3051"/>
                    <a:pt x="2382" y="3024"/>
                    <a:pt x="2473" y="2972"/>
                  </a:cubicBezTo>
                  <a:lnTo>
                    <a:pt x="4137" y="2010"/>
                  </a:lnTo>
                  <a:cubicBezTo>
                    <a:pt x="4251" y="1945"/>
                    <a:pt x="4284" y="1856"/>
                    <a:pt x="4258" y="1771"/>
                  </a:cubicBezTo>
                  <a:cubicBezTo>
                    <a:pt x="4269" y="1739"/>
                    <a:pt x="4269" y="1705"/>
                    <a:pt x="4258" y="1672"/>
                  </a:cubicBezTo>
                  <a:cubicBezTo>
                    <a:pt x="4269" y="1641"/>
                    <a:pt x="4269" y="1606"/>
                    <a:pt x="4258" y="1575"/>
                  </a:cubicBezTo>
                  <a:cubicBezTo>
                    <a:pt x="4269" y="1543"/>
                    <a:pt x="4269" y="1508"/>
                    <a:pt x="4258" y="1477"/>
                  </a:cubicBezTo>
                  <a:cubicBezTo>
                    <a:pt x="4269" y="1444"/>
                    <a:pt x="4269" y="1411"/>
                    <a:pt x="4258" y="1379"/>
                  </a:cubicBezTo>
                  <a:cubicBezTo>
                    <a:pt x="4269" y="1347"/>
                    <a:pt x="4269" y="1313"/>
                    <a:pt x="4258" y="1280"/>
                  </a:cubicBezTo>
                  <a:cubicBezTo>
                    <a:pt x="4286" y="1196"/>
                    <a:pt x="4251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2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625050" y="2033100"/>
              <a:ext cx="50775" cy="58200"/>
            </a:xfrm>
            <a:custGeom>
              <a:avLst/>
              <a:gdLst/>
              <a:ahLst/>
              <a:cxnLst/>
              <a:rect l="l" t="t" r="r" b="b"/>
              <a:pathLst>
                <a:path w="2031" h="2328" extrusionOk="0">
                  <a:moveTo>
                    <a:pt x="716" y="1"/>
                  </a:moveTo>
                  <a:lnTo>
                    <a:pt x="148" y="329"/>
                  </a:lnTo>
                  <a:cubicBezTo>
                    <a:pt x="35" y="395"/>
                    <a:pt x="1" y="485"/>
                    <a:pt x="27" y="569"/>
                  </a:cubicBezTo>
                  <a:cubicBezTo>
                    <a:pt x="18" y="602"/>
                    <a:pt x="18" y="636"/>
                    <a:pt x="27" y="667"/>
                  </a:cubicBezTo>
                  <a:cubicBezTo>
                    <a:pt x="18" y="700"/>
                    <a:pt x="18" y="733"/>
                    <a:pt x="27" y="766"/>
                  </a:cubicBezTo>
                  <a:cubicBezTo>
                    <a:pt x="18" y="797"/>
                    <a:pt x="18" y="832"/>
                    <a:pt x="27" y="864"/>
                  </a:cubicBezTo>
                  <a:cubicBezTo>
                    <a:pt x="18" y="895"/>
                    <a:pt x="18" y="930"/>
                    <a:pt x="27" y="961"/>
                  </a:cubicBezTo>
                  <a:cubicBezTo>
                    <a:pt x="18" y="994"/>
                    <a:pt x="18" y="1028"/>
                    <a:pt x="27" y="1060"/>
                  </a:cubicBezTo>
                  <a:cubicBezTo>
                    <a:pt x="1" y="1145"/>
                    <a:pt x="35" y="1234"/>
                    <a:pt x="148" y="1299"/>
                  </a:cubicBezTo>
                  <a:lnTo>
                    <a:pt x="1812" y="2260"/>
                  </a:lnTo>
                  <a:cubicBezTo>
                    <a:pt x="1875" y="2296"/>
                    <a:pt x="1951" y="2315"/>
                    <a:pt x="2030" y="2327"/>
                  </a:cubicBezTo>
                  <a:lnTo>
                    <a:pt x="2030" y="550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1624175" y="201047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8" y="1"/>
                  </a:moveTo>
                  <a:cubicBezTo>
                    <a:pt x="2058" y="1"/>
                    <a:pt x="1939" y="27"/>
                    <a:pt x="1847" y="79"/>
                  </a:cubicBezTo>
                  <a:lnTo>
                    <a:pt x="183" y="1040"/>
                  </a:lnTo>
                  <a:cubicBezTo>
                    <a:pt x="1" y="1146"/>
                    <a:pt x="1" y="1316"/>
                    <a:pt x="183" y="1421"/>
                  </a:cubicBezTo>
                  <a:lnTo>
                    <a:pt x="1847" y="2383"/>
                  </a:lnTo>
                  <a:cubicBezTo>
                    <a:pt x="1939" y="2435"/>
                    <a:pt x="2058" y="2462"/>
                    <a:pt x="2178" y="2462"/>
                  </a:cubicBezTo>
                  <a:cubicBezTo>
                    <a:pt x="2298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40"/>
                  </a:cubicBezTo>
                  <a:lnTo>
                    <a:pt x="2508" y="79"/>
                  </a:lnTo>
                  <a:cubicBezTo>
                    <a:pt x="2417" y="27"/>
                    <a:pt x="2298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1721925" y="2071250"/>
              <a:ext cx="107125" cy="76275"/>
            </a:xfrm>
            <a:custGeom>
              <a:avLst/>
              <a:gdLst/>
              <a:ahLst/>
              <a:cxnLst/>
              <a:rect l="l" t="t" r="r" b="b"/>
              <a:pathLst>
                <a:path w="4285" h="3051" extrusionOk="0">
                  <a:moveTo>
                    <a:pt x="2142" y="0"/>
                  </a:moveTo>
                  <a:cubicBezTo>
                    <a:pt x="2023" y="0"/>
                    <a:pt x="1903" y="27"/>
                    <a:pt x="1811" y="80"/>
                  </a:cubicBezTo>
                  <a:lnTo>
                    <a:pt x="149" y="1040"/>
                  </a:lnTo>
                  <a:cubicBezTo>
                    <a:pt x="35" y="1105"/>
                    <a:pt x="0" y="1196"/>
                    <a:pt x="28" y="1280"/>
                  </a:cubicBezTo>
                  <a:cubicBezTo>
                    <a:pt x="17" y="1312"/>
                    <a:pt x="17" y="1347"/>
                    <a:pt x="28" y="1378"/>
                  </a:cubicBezTo>
                  <a:cubicBezTo>
                    <a:pt x="17" y="1411"/>
                    <a:pt x="17" y="1444"/>
                    <a:pt x="28" y="1476"/>
                  </a:cubicBezTo>
                  <a:cubicBezTo>
                    <a:pt x="17" y="1508"/>
                    <a:pt x="17" y="1542"/>
                    <a:pt x="28" y="1575"/>
                  </a:cubicBezTo>
                  <a:cubicBezTo>
                    <a:pt x="17" y="1606"/>
                    <a:pt x="17" y="1641"/>
                    <a:pt x="28" y="1672"/>
                  </a:cubicBezTo>
                  <a:cubicBezTo>
                    <a:pt x="17" y="1704"/>
                    <a:pt x="17" y="1739"/>
                    <a:pt x="28" y="1770"/>
                  </a:cubicBezTo>
                  <a:cubicBezTo>
                    <a:pt x="0" y="1856"/>
                    <a:pt x="35" y="1945"/>
                    <a:pt x="149" y="2010"/>
                  </a:cubicBezTo>
                  <a:lnTo>
                    <a:pt x="1813" y="2971"/>
                  </a:lnTo>
                  <a:cubicBezTo>
                    <a:pt x="1904" y="3024"/>
                    <a:pt x="2023" y="3050"/>
                    <a:pt x="2143" y="3050"/>
                  </a:cubicBezTo>
                  <a:cubicBezTo>
                    <a:pt x="2262" y="3050"/>
                    <a:pt x="2382" y="3024"/>
                    <a:pt x="2473" y="2971"/>
                  </a:cubicBezTo>
                  <a:lnTo>
                    <a:pt x="4137" y="2010"/>
                  </a:lnTo>
                  <a:cubicBezTo>
                    <a:pt x="4250" y="1945"/>
                    <a:pt x="4284" y="1855"/>
                    <a:pt x="4257" y="1770"/>
                  </a:cubicBezTo>
                  <a:cubicBezTo>
                    <a:pt x="4268" y="1739"/>
                    <a:pt x="4268" y="1704"/>
                    <a:pt x="4257" y="1672"/>
                  </a:cubicBezTo>
                  <a:cubicBezTo>
                    <a:pt x="4268" y="1640"/>
                    <a:pt x="4268" y="1606"/>
                    <a:pt x="4257" y="1575"/>
                  </a:cubicBezTo>
                  <a:cubicBezTo>
                    <a:pt x="4268" y="1542"/>
                    <a:pt x="4268" y="1508"/>
                    <a:pt x="4257" y="1476"/>
                  </a:cubicBezTo>
                  <a:cubicBezTo>
                    <a:pt x="4268" y="1444"/>
                    <a:pt x="4268" y="1409"/>
                    <a:pt x="4257" y="1378"/>
                  </a:cubicBezTo>
                  <a:cubicBezTo>
                    <a:pt x="4268" y="1347"/>
                    <a:pt x="4268" y="1312"/>
                    <a:pt x="4257" y="1280"/>
                  </a:cubicBezTo>
                  <a:cubicBezTo>
                    <a:pt x="4285" y="1196"/>
                    <a:pt x="4250" y="1105"/>
                    <a:pt x="4137" y="1040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721925" y="2089075"/>
              <a:ext cx="50750" cy="58150"/>
            </a:xfrm>
            <a:custGeom>
              <a:avLst/>
              <a:gdLst/>
              <a:ahLst/>
              <a:cxnLst/>
              <a:rect l="l" t="t" r="r" b="b"/>
              <a:pathLst>
                <a:path w="2030" h="2326" extrusionOk="0">
                  <a:moveTo>
                    <a:pt x="716" y="0"/>
                  </a:moveTo>
                  <a:lnTo>
                    <a:pt x="147" y="328"/>
                  </a:lnTo>
                  <a:cubicBezTo>
                    <a:pt x="35" y="394"/>
                    <a:pt x="0" y="483"/>
                    <a:pt x="27" y="567"/>
                  </a:cubicBezTo>
                  <a:cubicBezTo>
                    <a:pt x="17" y="600"/>
                    <a:pt x="17" y="634"/>
                    <a:pt x="27" y="666"/>
                  </a:cubicBezTo>
                  <a:cubicBezTo>
                    <a:pt x="17" y="698"/>
                    <a:pt x="17" y="733"/>
                    <a:pt x="27" y="764"/>
                  </a:cubicBezTo>
                  <a:cubicBezTo>
                    <a:pt x="17" y="795"/>
                    <a:pt x="17" y="830"/>
                    <a:pt x="27" y="862"/>
                  </a:cubicBezTo>
                  <a:cubicBezTo>
                    <a:pt x="17" y="894"/>
                    <a:pt x="17" y="928"/>
                    <a:pt x="27" y="961"/>
                  </a:cubicBezTo>
                  <a:cubicBezTo>
                    <a:pt x="17" y="992"/>
                    <a:pt x="17" y="1026"/>
                    <a:pt x="27" y="1058"/>
                  </a:cubicBezTo>
                  <a:cubicBezTo>
                    <a:pt x="0" y="1143"/>
                    <a:pt x="34" y="1232"/>
                    <a:pt x="147" y="1299"/>
                  </a:cubicBezTo>
                  <a:lnTo>
                    <a:pt x="1811" y="2259"/>
                  </a:lnTo>
                  <a:cubicBezTo>
                    <a:pt x="1874" y="2295"/>
                    <a:pt x="1950" y="2313"/>
                    <a:pt x="2030" y="2325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721050" y="2066400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8" y="1"/>
                  </a:moveTo>
                  <a:cubicBezTo>
                    <a:pt x="2058" y="1"/>
                    <a:pt x="1939" y="27"/>
                    <a:pt x="1848" y="79"/>
                  </a:cubicBezTo>
                  <a:lnTo>
                    <a:pt x="184" y="1040"/>
                  </a:lnTo>
                  <a:cubicBezTo>
                    <a:pt x="0" y="1146"/>
                    <a:pt x="0" y="1316"/>
                    <a:pt x="184" y="1422"/>
                  </a:cubicBezTo>
                  <a:lnTo>
                    <a:pt x="1848" y="2383"/>
                  </a:lnTo>
                  <a:cubicBezTo>
                    <a:pt x="1939" y="2435"/>
                    <a:pt x="2058" y="2462"/>
                    <a:pt x="2178" y="2462"/>
                  </a:cubicBezTo>
                  <a:cubicBezTo>
                    <a:pt x="2297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40"/>
                  </a:cubicBezTo>
                  <a:lnTo>
                    <a:pt x="2508" y="79"/>
                  </a:lnTo>
                  <a:cubicBezTo>
                    <a:pt x="2417" y="27"/>
                    <a:pt x="2297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818775" y="2127200"/>
              <a:ext cx="107150" cy="76225"/>
            </a:xfrm>
            <a:custGeom>
              <a:avLst/>
              <a:gdLst/>
              <a:ahLst/>
              <a:cxnLst/>
              <a:rect l="l" t="t" r="r" b="b"/>
              <a:pathLst>
                <a:path w="4286" h="3049" extrusionOk="0">
                  <a:moveTo>
                    <a:pt x="2143" y="0"/>
                  </a:moveTo>
                  <a:cubicBezTo>
                    <a:pt x="2023" y="0"/>
                    <a:pt x="1904" y="26"/>
                    <a:pt x="1812" y="79"/>
                  </a:cubicBezTo>
                  <a:lnTo>
                    <a:pt x="149" y="1039"/>
                  </a:lnTo>
                  <a:cubicBezTo>
                    <a:pt x="36" y="1104"/>
                    <a:pt x="1" y="1195"/>
                    <a:pt x="28" y="1279"/>
                  </a:cubicBezTo>
                  <a:cubicBezTo>
                    <a:pt x="18" y="1311"/>
                    <a:pt x="18" y="1345"/>
                    <a:pt x="28" y="1377"/>
                  </a:cubicBezTo>
                  <a:cubicBezTo>
                    <a:pt x="18" y="1408"/>
                    <a:pt x="18" y="1443"/>
                    <a:pt x="28" y="1475"/>
                  </a:cubicBezTo>
                  <a:cubicBezTo>
                    <a:pt x="18" y="1507"/>
                    <a:pt x="18" y="1541"/>
                    <a:pt x="28" y="1574"/>
                  </a:cubicBezTo>
                  <a:cubicBezTo>
                    <a:pt x="18" y="1605"/>
                    <a:pt x="18" y="1639"/>
                    <a:pt x="28" y="1672"/>
                  </a:cubicBezTo>
                  <a:cubicBezTo>
                    <a:pt x="18" y="1703"/>
                    <a:pt x="18" y="1738"/>
                    <a:pt x="28" y="1769"/>
                  </a:cubicBezTo>
                  <a:cubicBezTo>
                    <a:pt x="1" y="1855"/>
                    <a:pt x="36" y="1944"/>
                    <a:pt x="149" y="2009"/>
                  </a:cubicBezTo>
                  <a:lnTo>
                    <a:pt x="1813" y="2970"/>
                  </a:lnTo>
                  <a:cubicBezTo>
                    <a:pt x="1904" y="3022"/>
                    <a:pt x="2024" y="3049"/>
                    <a:pt x="2143" y="3049"/>
                  </a:cubicBezTo>
                  <a:cubicBezTo>
                    <a:pt x="2263" y="3049"/>
                    <a:pt x="2382" y="3022"/>
                    <a:pt x="2473" y="2970"/>
                  </a:cubicBezTo>
                  <a:lnTo>
                    <a:pt x="4137" y="2009"/>
                  </a:lnTo>
                  <a:cubicBezTo>
                    <a:pt x="4250" y="1944"/>
                    <a:pt x="4285" y="1855"/>
                    <a:pt x="4258" y="1770"/>
                  </a:cubicBezTo>
                  <a:cubicBezTo>
                    <a:pt x="4269" y="1738"/>
                    <a:pt x="4269" y="1704"/>
                    <a:pt x="4258" y="1672"/>
                  </a:cubicBezTo>
                  <a:cubicBezTo>
                    <a:pt x="4269" y="1640"/>
                    <a:pt x="4269" y="1605"/>
                    <a:pt x="4258" y="1574"/>
                  </a:cubicBezTo>
                  <a:cubicBezTo>
                    <a:pt x="4269" y="1542"/>
                    <a:pt x="4269" y="1507"/>
                    <a:pt x="4258" y="1476"/>
                  </a:cubicBezTo>
                  <a:cubicBezTo>
                    <a:pt x="4269" y="1443"/>
                    <a:pt x="4269" y="1410"/>
                    <a:pt x="4258" y="1377"/>
                  </a:cubicBezTo>
                  <a:cubicBezTo>
                    <a:pt x="4269" y="1346"/>
                    <a:pt x="4269" y="1311"/>
                    <a:pt x="4258" y="1279"/>
                  </a:cubicBezTo>
                  <a:cubicBezTo>
                    <a:pt x="4285" y="1195"/>
                    <a:pt x="4250" y="1106"/>
                    <a:pt x="4137" y="1039"/>
                  </a:cubicBezTo>
                  <a:lnTo>
                    <a:pt x="2473" y="79"/>
                  </a:lnTo>
                  <a:cubicBezTo>
                    <a:pt x="2382" y="26"/>
                    <a:pt x="2263" y="0"/>
                    <a:pt x="214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818775" y="2144975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7" y="0"/>
                  </a:moveTo>
                  <a:lnTo>
                    <a:pt x="149" y="328"/>
                  </a:lnTo>
                  <a:cubicBezTo>
                    <a:pt x="36" y="393"/>
                    <a:pt x="1" y="484"/>
                    <a:pt x="28" y="568"/>
                  </a:cubicBezTo>
                  <a:cubicBezTo>
                    <a:pt x="18" y="600"/>
                    <a:pt x="18" y="634"/>
                    <a:pt x="28" y="666"/>
                  </a:cubicBezTo>
                  <a:cubicBezTo>
                    <a:pt x="18" y="697"/>
                    <a:pt x="18" y="732"/>
                    <a:pt x="28" y="764"/>
                  </a:cubicBezTo>
                  <a:cubicBezTo>
                    <a:pt x="18" y="796"/>
                    <a:pt x="18" y="830"/>
                    <a:pt x="28" y="863"/>
                  </a:cubicBezTo>
                  <a:cubicBezTo>
                    <a:pt x="18" y="894"/>
                    <a:pt x="18" y="928"/>
                    <a:pt x="28" y="961"/>
                  </a:cubicBezTo>
                  <a:cubicBezTo>
                    <a:pt x="18" y="992"/>
                    <a:pt x="18" y="1027"/>
                    <a:pt x="28" y="1058"/>
                  </a:cubicBezTo>
                  <a:cubicBezTo>
                    <a:pt x="1" y="1143"/>
                    <a:pt x="36" y="1233"/>
                    <a:pt x="149" y="1298"/>
                  </a:cubicBezTo>
                  <a:lnTo>
                    <a:pt x="1813" y="2259"/>
                  </a:lnTo>
                  <a:cubicBezTo>
                    <a:pt x="1875" y="2295"/>
                    <a:pt x="1952" y="2313"/>
                    <a:pt x="2030" y="2325"/>
                  </a:cubicBezTo>
                  <a:lnTo>
                    <a:pt x="2030" y="54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817900" y="2122325"/>
              <a:ext cx="108900" cy="61550"/>
            </a:xfrm>
            <a:custGeom>
              <a:avLst/>
              <a:gdLst/>
              <a:ahLst/>
              <a:cxnLst/>
              <a:rect l="l" t="t" r="r" b="b"/>
              <a:pathLst>
                <a:path w="4356" h="2462" extrusionOk="0">
                  <a:moveTo>
                    <a:pt x="2178" y="1"/>
                  </a:moveTo>
                  <a:cubicBezTo>
                    <a:pt x="2059" y="1"/>
                    <a:pt x="1939" y="27"/>
                    <a:pt x="1848" y="80"/>
                  </a:cubicBezTo>
                  <a:lnTo>
                    <a:pt x="184" y="1040"/>
                  </a:lnTo>
                  <a:cubicBezTo>
                    <a:pt x="1" y="1145"/>
                    <a:pt x="1" y="1316"/>
                    <a:pt x="184" y="1421"/>
                  </a:cubicBezTo>
                  <a:lnTo>
                    <a:pt x="1848" y="2383"/>
                  </a:lnTo>
                  <a:cubicBezTo>
                    <a:pt x="1939" y="2435"/>
                    <a:pt x="2059" y="2462"/>
                    <a:pt x="2178" y="2462"/>
                  </a:cubicBezTo>
                  <a:cubicBezTo>
                    <a:pt x="2298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5" y="1316"/>
                    <a:pt x="4355" y="1146"/>
                    <a:pt x="4172" y="1040"/>
                  </a:cubicBezTo>
                  <a:lnTo>
                    <a:pt x="2508" y="80"/>
                  </a:lnTo>
                  <a:cubicBezTo>
                    <a:pt x="2417" y="27"/>
                    <a:pt x="2298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915650" y="2183125"/>
              <a:ext cx="107125" cy="76250"/>
            </a:xfrm>
            <a:custGeom>
              <a:avLst/>
              <a:gdLst/>
              <a:ahLst/>
              <a:cxnLst/>
              <a:rect l="l" t="t" r="r" b="b"/>
              <a:pathLst>
                <a:path w="4285" h="3050" extrusionOk="0">
                  <a:moveTo>
                    <a:pt x="2143" y="0"/>
                  </a:moveTo>
                  <a:cubicBezTo>
                    <a:pt x="2023" y="0"/>
                    <a:pt x="1904" y="26"/>
                    <a:pt x="1813" y="79"/>
                  </a:cubicBezTo>
                  <a:lnTo>
                    <a:pt x="149" y="1039"/>
                  </a:lnTo>
                  <a:cubicBezTo>
                    <a:pt x="35" y="1104"/>
                    <a:pt x="0" y="1195"/>
                    <a:pt x="28" y="1279"/>
                  </a:cubicBezTo>
                  <a:cubicBezTo>
                    <a:pt x="17" y="1311"/>
                    <a:pt x="17" y="1346"/>
                    <a:pt x="28" y="1377"/>
                  </a:cubicBezTo>
                  <a:cubicBezTo>
                    <a:pt x="17" y="1410"/>
                    <a:pt x="17" y="1444"/>
                    <a:pt x="28" y="1476"/>
                  </a:cubicBezTo>
                  <a:cubicBezTo>
                    <a:pt x="17" y="1507"/>
                    <a:pt x="17" y="1541"/>
                    <a:pt x="28" y="1574"/>
                  </a:cubicBezTo>
                  <a:cubicBezTo>
                    <a:pt x="17" y="1605"/>
                    <a:pt x="17" y="1640"/>
                    <a:pt x="28" y="1672"/>
                  </a:cubicBezTo>
                  <a:cubicBezTo>
                    <a:pt x="17" y="1703"/>
                    <a:pt x="17" y="1738"/>
                    <a:pt x="28" y="1769"/>
                  </a:cubicBezTo>
                  <a:cubicBezTo>
                    <a:pt x="0" y="1855"/>
                    <a:pt x="36" y="1944"/>
                    <a:pt x="149" y="2009"/>
                  </a:cubicBezTo>
                  <a:lnTo>
                    <a:pt x="1813" y="2970"/>
                  </a:lnTo>
                  <a:cubicBezTo>
                    <a:pt x="1904" y="3023"/>
                    <a:pt x="2023" y="3050"/>
                    <a:pt x="2143" y="3050"/>
                  </a:cubicBezTo>
                  <a:cubicBezTo>
                    <a:pt x="2262" y="3050"/>
                    <a:pt x="2382" y="3023"/>
                    <a:pt x="2474" y="2970"/>
                  </a:cubicBezTo>
                  <a:lnTo>
                    <a:pt x="4136" y="2009"/>
                  </a:lnTo>
                  <a:cubicBezTo>
                    <a:pt x="4250" y="1944"/>
                    <a:pt x="4285" y="1855"/>
                    <a:pt x="4257" y="1769"/>
                  </a:cubicBezTo>
                  <a:cubicBezTo>
                    <a:pt x="4268" y="1738"/>
                    <a:pt x="4268" y="1703"/>
                    <a:pt x="4257" y="1672"/>
                  </a:cubicBezTo>
                  <a:cubicBezTo>
                    <a:pt x="4268" y="1640"/>
                    <a:pt x="4268" y="1605"/>
                    <a:pt x="4257" y="1574"/>
                  </a:cubicBezTo>
                  <a:cubicBezTo>
                    <a:pt x="4268" y="1542"/>
                    <a:pt x="4268" y="1507"/>
                    <a:pt x="4257" y="1476"/>
                  </a:cubicBezTo>
                  <a:cubicBezTo>
                    <a:pt x="4268" y="1444"/>
                    <a:pt x="4268" y="1410"/>
                    <a:pt x="4257" y="1377"/>
                  </a:cubicBezTo>
                  <a:cubicBezTo>
                    <a:pt x="4268" y="1346"/>
                    <a:pt x="4268" y="1311"/>
                    <a:pt x="4257" y="1279"/>
                  </a:cubicBezTo>
                  <a:cubicBezTo>
                    <a:pt x="4285" y="1195"/>
                    <a:pt x="4251" y="1104"/>
                    <a:pt x="4136" y="1039"/>
                  </a:cubicBezTo>
                  <a:lnTo>
                    <a:pt x="2474" y="79"/>
                  </a:lnTo>
                  <a:cubicBezTo>
                    <a:pt x="2382" y="26"/>
                    <a:pt x="2262" y="0"/>
                    <a:pt x="214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915650" y="220090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7" y="0"/>
                  </a:moveTo>
                  <a:lnTo>
                    <a:pt x="149" y="328"/>
                  </a:lnTo>
                  <a:cubicBezTo>
                    <a:pt x="35" y="393"/>
                    <a:pt x="0" y="484"/>
                    <a:pt x="28" y="568"/>
                  </a:cubicBezTo>
                  <a:cubicBezTo>
                    <a:pt x="17" y="600"/>
                    <a:pt x="17" y="635"/>
                    <a:pt x="28" y="666"/>
                  </a:cubicBezTo>
                  <a:cubicBezTo>
                    <a:pt x="17" y="699"/>
                    <a:pt x="17" y="733"/>
                    <a:pt x="28" y="764"/>
                  </a:cubicBezTo>
                  <a:cubicBezTo>
                    <a:pt x="17" y="796"/>
                    <a:pt x="17" y="830"/>
                    <a:pt x="28" y="863"/>
                  </a:cubicBezTo>
                  <a:cubicBezTo>
                    <a:pt x="17" y="894"/>
                    <a:pt x="17" y="929"/>
                    <a:pt x="28" y="961"/>
                  </a:cubicBezTo>
                  <a:cubicBezTo>
                    <a:pt x="17" y="992"/>
                    <a:pt x="17" y="1027"/>
                    <a:pt x="28" y="1058"/>
                  </a:cubicBezTo>
                  <a:cubicBezTo>
                    <a:pt x="0" y="1143"/>
                    <a:pt x="35" y="1233"/>
                    <a:pt x="149" y="1298"/>
                  </a:cubicBezTo>
                  <a:lnTo>
                    <a:pt x="1813" y="2259"/>
                  </a:lnTo>
                  <a:cubicBezTo>
                    <a:pt x="1874" y="2295"/>
                    <a:pt x="1951" y="2314"/>
                    <a:pt x="2031" y="2325"/>
                  </a:cubicBezTo>
                  <a:lnTo>
                    <a:pt x="2031" y="54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914800" y="2178250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0"/>
                  </a:lnTo>
                  <a:cubicBezTo>
                    <a:pt x="0" y="1145"/>
                    <a:pt x="0" y="1316"/>
                    <a:pt x="183" y="1421"/>
                  </a:cubicBezTo>
                  <a:lnTo>
                    <a:pt x="1847" y="2383"/>
                  </a:lnTo>
                  <a:cubicBezTo>
                    <a:pt x="1938" y="2436"/>
                    <a:pt x="2057" y="2462"/>
                    <a:pt x="2177" y="2462"/>
                  </a:cubicBezTo>
                  <a:cubicBezTo>
                    <a:pt x="2296" y="2462"/>
                    <a:pt x="2416" y="2436"/>
                    <a:pt x="2508" y="2383"/>
                  </a:cubicBezTo>
                  <a:lnTo>
                    <a:pt x="4170" y="1421"/>
                  </a:lnTo>
                  <a:cubicBezTo>
                    <a:pt x="4354" y="1316"/>
                    <a:pt x="4354" y="1146"/>
                    <a:pt x="4170" y="1040"/>
                  </a:cubicBezTo>
                  <a:lnTo>
                    <a:pt x="2508" y="80"/>
                  </a:lnTo>
                  <a:cubicBezTo>
                    <a:pt x="2416" y="27"/>
                    <a:pt x="2296" y="1"/>
                    <a:pt x="217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538050" y="2065650"/>
              <a:ext cx="107150" cy="76300"/>
            </a:xfrm>
            <a:custGeom>
              <a:avLst/>
              <a:gdLst/>
              <a:ahLst/>
              <a:cxnLst/>
              <a:rect l="l" t="t" r="r" b="b"/>
              <a:pathLst>
                <a:path w="4286" h="3052" extrusionOk="0">
                  <a:moveTo>
                    <a:pt x="2143" y="1"/>
                  </a:moveTo>
                  <a:cubicBezTo>
                    <a:pt x="2024" y="1"/>
                    <a:pt x="1904" y="27"/>
                    <a:pt x="1812" y="80"/>
                  </a:cubicBezTo>
                  <a:lnTo>
                    <a:pt x="149" y="1041"/>
                  </a:lnTo>
                  <a:cubicBezTo>
                    <a:pt x="36" y="1106"/>
                    <a:pt x="1" y="1197"/>
                    <a:pt x="29" y="1281"/>
                  </a:cubicBezTo>
                  <a:cubicBezTo>
                    <a:pt x="18" y="1312"/>
                    <a:pt x="18" y="1346"/>
                    <a:pt x="29" y="1379"/>
                  </a:cubicBezTo>
                  <a:cubicBezTo>
                    <a:pt x="18" y="1410"/>
                    <a:pt x="18" y="1445"/>
                    <a:pt x="29" y="1477"/>
                  </a:cubicBezTo>
                  <a:cubicBezTo>
                    <a:pt x="18" y="1509"/>
                    <a:pt x="18" y="1543"/>
                    <a:pt x="29" y="1575"/>
                  </a:cubicBezTo>
                  <a:cubicBezTo>
                    <a:pt x="18" y="1607"/>
                    <a:pt x="18" y="1641"/>
                    <a:pt x="29" y="1673"/>
                  </a:cubicBezTo>
                  <a:cubicBezTo>
                    <a:pt x="18" y="1705"/>
                    <a:pt x="18" y="1740"/>
                    <a:pt x="29" y="1771"/>
                  </a:cubicBezTo>
                  <a:cubicBezTo>
                    <a:pt x="1" y="1855"/>
                    <a:pt x="36" y="1946"/>
                    <a:pt x="149" y="2011"/>
                  </a:cubicBezTo>
                  <a:lnTo>
                    <a:pt x="1813" y="2972"/>
                  </a:lnTo>
                  <a:cubicBezTo>
                    <a:pt x="1904" y="3025"/>
                    <a:pt x="2024" y="3051"/>
                    <a:pt x="2143" y="3051"/>
                  </a:cubicBezTo>
                  <a:cubicBezTo>
                    <a:pt x="2263" y="3051"/>
                    <a:pt x="2382" y="3025"/>
                    <a:pt x="2473" y="2972"/>
                  </a:cubicBezTo>
                  <a:lnTo>
                    <a:pt x="4137" y="2011"/>
                  </a:lnTo>
                  <a:cubicBezTo>
                    <a:pt x="4251" y="1946"/>
                    <a:pt x="4284" y="1855"/>
                    <a:pt x="4258" y="1771"/>
                  </a:cubicBezTo>
                  <a:cubicBezTo>
                    <a:pt x="4269" y="1740"/>
                    <a:pt x="4269" y="1705"/>
                    <a:pt x="4258" y="1673"/>
                  </a:cubicBezTo>
                  <a:cubicBezTo>
                    <a:pt x="4269" y="1642"/>
                    <a:pt x="4269" y="1607"/>
                    <a:pt x="4258" y="1575"/>
                  </a:cubicBezTo>
                  <a:cubicBezTo>
                    <a:pt x="4269" y="1543"/>
                    <a:pt x="4269" y="1509"/>
                    <a:pt x="4258" y="1477"/>
                  </a:cubicBezTo>
                  <a:cubicBezTo>
                    <a:pt x="4269" y="1445"/>
                    <a:pt x="4269" y="1410"/>
                    <a:pt x="4258" y="1379"/>
                  </a:cubicBezTo>
                  <a:cubicBezTo>
                    <a:pt x="4269" y="1347"/>
                    <a:pt x="4269" y="1312"/>
                    <a:pt x="4258" y="1281"/>
                  </a:cubicBezTo>
                  <a:cubicBezTo>
                    <a:pt x="4286" y="1197"/>
                    <a:pt x="4251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3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538050" y="20834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8" y="1"/>
                  </a:moveTo>
                  <a:lnTo>
                    <a:pt x="149" y="329"/>
                  </a:lnTo>
                  <a:cubicBezTo>
                    <a:pt x="36" y="394"/>
                    <a:pt x="1" y="485"/>
                    <a:pt x="29" y="569"/>
                  </a:cubicBezTo>
                  <a:cubicBezTo>
                    <a:pt x="18" y="600"/>
                    <a:pt x="18" y="634"/>
                    <a:pt x="29" y="667"/>
                  </a:cubicBezTo>
                  <a:cubicBezTo>
                    <a:pt x="18" y="698"/>
                    <a:pt x="18" y="733"/>
                    <a:pt x="29" y="765"/>
                  </a:cubicBezTo>
                  <a:cubicBezTo>
                    <a:pt x="18" y="797"/>
                    <a:pt x="18" y="831"/>
                    <a:pt x="29" y="862"/>
                  </a:cubicBezTo>
                  <a:cubicBezTo>
                    <a:pt x="18" y="895"/>
                    <a:pt x="18" y="929"/>
                    <a:pt x="29" y="961"/>
                  </a:cubicBezTo>
                  <a:cubicBezTo>
                    <a:pt x="18" y="993"/>
                    <a:pt x="18" y="1028"/>
                    <a:pt x="29" y="1059"/>
                  </a:cubicBezTo>
                  <a:cubicBezTo>
                    <a:pt x="1" y="1143"/>
                    <a:pt x="35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1" y="2315"/>
                    <a:pt x="2030" y="2326"/>
                  </a:cubicBezTo>
                  <a:lnTo>
                    <a:pt x="2030" y="54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537175" y="2060800"/>
              <a:ext cx="108875" cy="61575"/>
            </a:xfrm>
            <a:custGeom>
              <a:avLst/>
              <a:gdLst/>
              <a:ahLst/>
              <a:cxnLst/>
              <a:rect l="l" t="t" r="r" b="b"/>
              <a:pathLst>
                <a:path w="4355" h="2463" extrusionOk="0">
                  <a:moveTo>
                    <a:pt x="2178" y="1"/>
                  </a:moveTo>
                  <a:cubicBezTo>
                    <a:pt x="2059" y="1"/>
                    <a:pt x="1939" y="27"/>
                    <a:pt x="1848" y="80"/>
                  </a:cubicBezTo>
                  <a:lnTo>
                    <a:pt x="184" y="1041"/>
                  </a:lnTo>
                  <a:cubicBezTo>
                    <a:pt x="1" y="1146"/>
                    <a:pt x="1" y="1317"/>
                    <a:pt x="184" y="1422"/>
                  </a:cubicBezTo>
                  <a:lnTo>
                    <a:pt x="1848" y="2382"/>
                  </a:lnTo>
                  <a:cubicBezTo>
                    <a:pt x="1939" y="2436"/>
                    <a:pt x="2059" y="2462"/>
                    <a:pt x="2178" y="2462"/>
                  </a:cubicBezTo>
                  <a:cubicBezTo>
                    <a:pt x="2298" y="2462"/>
                    <a:pt x="2417" y="2436"/>
                    <a:pt x="2508" y="2382"/>
                  </a:cubicBezTo>
                  <a:lnTo>
                    <a:pt x="4172" y="1422"/>
                  </a:lnTo>
                  <a:cubicBezTo>
                    <a:pt x="4354" y="1317"/>
                    <a:pt x="4354" y="1146"/>
                    <a:pt x="4172" y="1041"/>
                  </a:cubicBezTo>
                  <a:lnTo>
                    <a:pt x="2508" y="80"/>
                  </a:lnTo>
                  <a:cubicBezTo>
                    <a:pt x="2417" y="27"/>
                    <a:pt x="2298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634925" y="2121575"/>
              <a:ext cx="107150" cy="76300"/>
            </a:xfrm>
            <a:custGeom>
              <a:avLst/>
              <a:gdLst/>
              <a:ahLst/>
              <a:cxnLst/>
              <a:rect l="l" t="t" r="r" b="b"/>
              <a:pathLst>
                <a:path w="4286" h="3052" extrusionOk="0">
                  <a:moveTo>
                    <a:pt x="2143" y="1"/>
                  </a:moveTo>
                  <a:cubicBezTo>
                    <a:pt x="2024" y="1"/>
                    <a:pt x="1904" y="27"/>
                    <a:pt x="1813" y="81"/>
                  </a:cubicBezTo>
                  <a:lnTo>
                    <a:pt x="149" y="1041"/>
                  </a:lnTo>
                  <a:cubicBezTo>
                    <a:pt x="35" y="1106"/>
                    <a:pt x="2" y="1197"/>
                    <a:pt x="28" y="1281"/>
                  </a:cubicBezTo>
                  <a:cubicBezTo>
                    <a:pt x="17" y="1313"/>
                    <a:pt x="17" y="1346"/>
                    <a:pt x="28" y="1379"/>
                  </a:cubicBezTo>
                  <a:cubicBezTo>
                    <a:pt x="17" y="1410"/>
                    <a:pt x="17" y="1445"/>
                    <a:pt x="28" y="1477"/>
                  </a:cubicBezTo>
                  <a:cubicBezTo>
                    <a:pt x="17" y="1509"/>
                    <a:pt x="17" y="1543"/>
                    <a:pt x="28" y="1574"/>
                  </a:cubicBezTo>
                  <a:cubicBezTo>
                    <a:pt x="17" y="1607"/>
                    <a:pt x="17" y="1641"/>
                    <a:pt x="28" y="1673"/>
                  </a:cubicBezTo>
                  <a:cubicBezTo>
                    <a:pt x="17" y="1705"/>
                    <a:pt x="17" y="1740"/>
                    <a:pt x="28" y="1771"/>
                  </a:cubicBezTo>
                  <a:cubicBezTo>
                    <a:pt x="0" y="1855"/>
                    <a:pt x="35" y="1946"/>
                    <a:pt x="149" y="2011"/>
                  </a:cubicBezTo>
                  <a:lnTo>
                    <a:pt x="1813" y="2972"/>
                  </a:lnTo>
                  <a:cubicBezTo>
                    <a:pt x="1904" y="3025"/>
                    <a:pt x="2024" y="3051"/>
                    <a:pt x="2143" y="3051"/>
                  </a:cubicBezTo>
                  <a:cubicBezTo>
                    <a:pt x="2263" y="3051"/>
                    <a:pt x="2383" y="3025"/>
                    <a:pt x="2474" y="2972"/>
                  </a:cubicBezTo>
                  <a:lnTo>
                    <a:pt x="4138" y="2011"/>
                  </a:lnTo>
                  <a:cubicBezTo>
                    <a:pt x="4250" y="1946"/>
                    <a:pt x="4285" y="1855"/>
                    <a:pt x="4259" y="1771"/>
                  </a:cubicBezTo>
                  <a:cubicBezTo>
                    <a:pt x="4269" y="1740"/>
                    <a:pt x="4269" y="1705"/>
                    <a:pt x="4259" y="1673"/>
                  </a:cubicBezTo>
                  <a:cubicBezTo>
                    <a:pt x="4269" y="1641"/>
                    <a:pt x="4269" y="1607"/>
                    <a:pt x="4259" y="1576"/>
                  </a:cubicBezTo>
                  <a:cubicBezTo>
                    <a:pt x="4269" y="1543"/>
                    <a:pt x="4269" y="1509"/>
                    <a:pt x="4259" y="1477"/>
                  </a:cubicBezTo>
                  <a:cubicBezTo>
                    <a:pt x="4269" y="1445"/>
                    <a:pt x="4269" y="1410"/>
                    <a:pt x="4259" y="1379"/>
                  </a:cubicBezTo>
                  <a:cubicBezTo>
                    <a:pt x="4269" y="1348"/>
                    <a:pt x="4269" y="1313"/>
                    <a:pt x="4259" y="1281"/>
                  </a:cubicBezTo>
                  <a:cubicBezTo>
                    <a:pt x="4285" y="1197"/>
                    <a:pt x="4251" y="1106"/>
                    <a:pt x="4138" y="1041"/>
                  </a:cubicBezTo>
                  <a:lnTo>
                    <a:pt x="2474" y="81"/>
                  </a:lnTo>
                  <a:cubicBezTo>
                    <a:pt x="2383" y="27"/>
                    <a:pt x="2263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634925" y="2139375"/>
              <a:ext cx="50800" cy="58150"/>
            </a:xfrm>
            <a:custGeom>
              <a:avLst/>
              <a:gdLst/>
              <a:ahLst/>
              <a:cxnLst/>
              <a:rect l="l" t="t" r="r" b="b"/>
              <a:pathLst>
                <a:path w="2032" h="2326" extrusionOk="0">
                  <a:moveTo>
                    <a:pt x="717" y="1"/>
                  </a:moveTo>
                  <a:lnTo>
                    <a:pt x="149" y="329"/>
                  </a:lnTo>
                  <a:cubicBezTo>
                    <a:pt x="35" y="394"/>
                    <a:pt x="2" y="485"/>
                    <a:pt x="28" y="569"/>
                  </a:cubicBezTo>
                  <a:cubicBezTo>
                    <a:pt x="17" y="601"/>
                    <a:pt x="17" y="634"/>
                    <a:pt x="28" y="667"/>
                  </a:cubicBezTo>
                  <a:cubicBezTo>
                    <a:pt x="17" y="698"/>
                    <a:pt x="17" y="733"/>
                    <a:pt x="28" y="765"/>
                  </a:cubicBezTo>
                  <a:cubicBezTo>
                    <a:pt x="17" y="797"/>
                    <a:pt x="17" y="831"/>
                    <a:pt x="28" y="862"/>
                  </a:cubicBezTo>
                  <a:cubicBezTo>
                    <a:pt x="17" y="895"/>
                    <a:pt x="17" y="929"/>
                    <a:pt x="28" y="961"/>
                  </a:cubicBezTo>
                  <a:cubicBezTo>
                    <a:pt x="17" y="993"/>
                    <a:pt x="17" y="1028"/>
                    <a:pt x="28" y="1059"/>
                  </a:cubicBezTo>
                  <a:cubicBezTo>
                    <a:pt x="0" y="1143"/>
                    <a:pt x="35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2" y="2315"/>
                    <a:pt x="2031" y="2326"/>
                  </a:cubicBezTo>
                  <a:lnTo>
                    <a:pt x="2031" y="549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634075" y="2116725"/>
              <a:ext cx="108825" cy="61575"/>
            </a:xfrm>
            <a:custGeom>
              <a:avLst/>
              <a:gdLst/>
              <a:ahLst/>
              <a:cxnLst/>
              <a:rect l="l" t="t" r="r" b="b"/>
              <a:pathLst>
                <a:path w="4353" h="2463" extrusionOk="0">
                  <a:moveTo>
                    <a:pt x="2177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1"/>
                  </a:lnTo>
                  <a:cubicBezTo>
                    <a:pt x="1" y="1146"/>
                    <a:pt x="1" y="1316"/>
                    <a:pt x="183" y="1422"/>
                  </a:cubicBezTo>
                  <a:lnTo>
                    <a:pt x="1847" y="2383"/>
                  </a:lnTo>
                  <a:cubicBezTo>
                    <a:pt x="1938" y="2436"/>
                    <a:pt x="2057" y="2462"/>
                    <a:pt x="2177" y="2462"/>
                  </a:cubicBezTo>
                  <a:cubicBezTo>
                    <a:pt x="2296" y="2462"/>
                    <a:pt x="2416" y="2436"/>
                    <a:pt x="2507" y="2383"/>
                  </a:cubicBezTo>
                  <a:lnTo>
                    <a:pt x="4171" y="1422"/>
                  </a:lnTo>
                  <a:cubicBezTo>
                    <a:pt x="4353" y="1317"/>
                    <a:pt x="4353" y="1146"/>
                    <a:pt x="4171" y="1041"/>
                  </a:cubicBezTo>
                  <a:lnTo>
                    <a:pt x="2507" y="80"/>
                  </a:lnTo>
                  <a:cubicBezTo>
                    <a:pt x="2416" y="27"/>
                    <a:pt x="2296" y="1"/>
                    <a:pt x="217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731825" y="2177500"/>
              <a:ext cx="107100" cy="76275"/>
            </a:xfrm>
            <a:custGeom>
              <a:avLst/>
              <a:gdLst/>
              <a:ahLst/>
              <a:cxnLst/>
              <a:rect l="l" t="t" r="r" b="b"/>
              <a:pathLst>
                <a:path w="4284" h="3051" extrusionOk="0">
                  <a:moveTo>
                    <a:pt x="2141" y="1"/>
                  </a:moveTo>
                  <a:cubicBezTo>
                    <a:pt x="2022" y="1"/>
                    <a:pt x="1902" y="28"/>
                    <a:pt x="1811" y="81"/>
                  </a:cubicBezTo>
                  <a:lnTo>
                    <a:pt x="147" y="1041"/>
                  </a:lnTo>
                  <a:cubicBezTo>
                    <a:pt x="34" y="1106"/>
                    <a:pt x="0" y="1196"/>
                    <a:pt x="27" y="1280"/>
                  </a:cubicBezTo>
                  <a:cubicBezTo>
                    <a:pt x="16" y="1313"/>
                    <a:pt x="16" y="1346"/>
                    <a:pt x="27" y="1379"/>
                  </a:cubicBezTo>
                  <a:cubicBezTo>
                    <a:pt x="16" y="1410"/>
                    <a:pt x="16" y="1445"/>
                    <a:pt x="27" y="1477"/>
                  </a:cubicBezTo>
                  <a:cubicBezTo>
                    <a:pt x="16" y="1509"/>
                    <a:pt x="16" y="1543"/>
                    <a:pt x="27" y="1574"/>
                  </a:cubicBezTo>
                  <a:cubicBezTo>
                    <a:pt x="16" y="1607"/>
                    <a:pt x="16" y="1641"/>
                    <a:pt x="27" y="1673"/>
                  </a:cubicBezTo>
                  <a:cubicBezTo>
                    <a:pt x="16" y="1705"/>
                    <a:pt x="16" y="1740"/>
                    <a:pt x="27" y="1771"/>
                  </a:cubicBezTo>
                  <a:cubicBezTo>
                    <a:pt x="0" y="1856"/>
                    <a:pt x="34" y="1946"/>
                    <a:pt x="147" y="2011"/>
                  </a:cubicBezTo>
                  <a:lnTo>
                    <a:pt x="1811" y="2972"/>
                  </a:lnTo>
                  <a:cubicBezTo>
                    <a:pt x="1902" y="3024"/>
                    <a:pt x="2022" y="3050"/>
                    <a:pt x="2141" y="3050"/>
                  </a:cubicBezTo>
                  <a:cubicBezTo>
                    <a:pt x="2261" y="3050"/>
                    <a:pt x="2380" y="3024"/>
                    <a:pt x="2471" y="2972"/>
                  </a:cubicBezTo>
                  <a:lnTo>
                    <a:pt x="4136" y="2011"/>
                  </a:lnTo>
                  <a:cubicBezTo>
                    <a:pt x="4249" y="1946"/>
                    <a:pt x="4284" y="1856"/>
                    <a:pt x="4257" y="1771"/>
                  </a:cubicBezTo>
                  <a:cubicBezTo>
                    <a:pt x="4267" y="1740"/>
                    <a:pt x="4267" y="1705"/>
                    <a:pt x="4257" y="1673"/>
                  </a:cubicBezTo>
                  <a:cubicBezTo>
                    <a:pt x="4267" y="1641"/>
                    <a:pt x="4267" y="1607"/>
                    <a:pt x="4257" y="1574"/>
                  </a:cubicBezTo>
                  <a:cubicBezTo>
                    <a:pt x="4267" y="1543"/>
                    <a:pt x="4267" y="1509"/>
                    <a:pt x="4257" y="1477"/>
                  </a:cubicBezTo>
                  <a:cubicBezTo>
                    <a:pt x="4267" y="1445"/>
                    <a:pt x="4267" y="1410"/>
                    <a:pt x="4257" y="1379"/>
                  </a:cubicBezTo>
                  <a:cubicBezTo>
                    <a:pt x="4267" y="1346"/>
                    <a:pt x="4267" y="1313"/>
                    <a:pt x="4257" y="1281"/>
                  </a:cubicBezTo>
                  <a:cubicBezTo>
                    <a:pt x="4284" y="1197"/>
                    <a:pt x="4250" y="1106"/>
                    <a:pt x="4136" y="1041"/>
                  </a:cubicBezTo>
                  <a:lnTo>
                    <a:pt x="2472" y="81"/>
                  </a:lnTo>
                  <a:cubicBezTo>
                    <a:pt x="2381" y="28"/>
                    <a:pt x="2261" y="1"/>
                    <a:pt x="2141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731775" y="2195300"/>
              <a:ext cx="50800" cy="58175"/>
            </a:xfrm>
            <a:custGeom>
              <a:avLst/>
              <a:gdLst/>
              <a:ahLst/>
              <a:cxnLst/>
              <a:rect l="l" t="t" r="r" b="b"/>
              <a:pathLst>
                <a:path w="2032" h="2327" extrusionOk="0">
                  <a:moveTo>
                    <a:pt x="718" y="1"/>
                  </a:moveTo>
                  <a:lnTo>
                    <a:pt x="149" y="329"/>
                  </a:lnTo>
                  <a:cubicBezTo>
                    <a:pt x="36" y="394"/>
                    <a:pt x="2" y="484"/>
                    <a:pt x="29" y="568"/>
                  </a:cubicBezTo>
                  <a:cubicBezTo>
                    <a:pt x="18" y="601"/>
                    <a:pt x="18" y="634"/>
                    <a:pt x="29" y="667"/>
                  </a:cubicBezTo>
                  <a:cubicBezTo>
                    <a:pt x="18" y="698"/>
                    <a:pt x="18" y="733"/>
                    <a:pt x="29" y="765"/>
                  </a:cubicBezTo>
                  <a:cubicBezTo>
                    <a:pt x="18" y="797"/>
                    <a:pt x="18" y="831"/>
                    <a:pt x="29" y="862"/>
                  </a:cubicBezTo>
                  <a:cubicBezTo>
                    <a:pt x="18" y="895"/>
                    <a:pt x="18" y="929"/>
                    <a:pt x="29" y="961"/>
                  </a:cubicBezTo>
                  <a:cubicBezTo>
                    <a:pt x="18" y="993"/>
                    <a:pt x="18" y="1028"/>
                    <a:pt x="29" y="1059"/>
                  </a:cubicBezTo>
                  <a:cubicBezTo>
                    <a:pt x="1" y="1144"/>
                    <a:pt x="36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2" y="2314"/>
                    <a:pt x="2032" y="2326"/>
                  </a:cubicBezTo>
                  <a:lnTo>
                    <a:pt x="2032" y="54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730950" y="21726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6" y="1"/>
                  </a:moveTo>
                  <a:cubicBezTo>
                    <a:pt x="2057" y="1"/>
                    <a:pt x="1937" y="27"/>
                    <a:pt x="1846" y="79"/>
                  </a:cubicBezTo>
                  <a:lnTo>
                    <a:pt x="182" y="1040"/>
                  </a:lnTo>
                  <a:cubicBezTo>
                    <a:pt x="0" y="1145"/>
                    <a:pt x="0" y="1315"/>
                    <a:pt x="182" y="1421"/>
                  </a:cubicBezTo>
                  <a:lnTo>
                    <a:pt x="1846" y="2382"/>
                  </a:lnTo>
                  <a:cubicBezTo>
                    <a:pt x="1937" y="2435"/>
                    <a:pt x="2057" y="2461"/>
                    <a:pt x="2177" y="2461"/>
                  </a:cubicBezTo>
                  <a:cubicBezTo>
                    <a:pt x="2297" y="2461"/>
                    <a:pt x="2416" y="2435"/>
                    <a:pt x="2507" y="2382"/>
                  </a:cubicBezTo>
                  <a:lnTo>
                    <a:pt x="4171" y="1421"/>
                  </a:lnTo>
                  <a:cubicBezTo>
                    <a:pt x="4354" y="1316"/>
                    <a:pt x="4354" y="1145"/>
                    <a:pt x="4171" y="1040"/>
                  </a:cubicBezTo>
                  <a:lnTo>
                    <a:pt x="2507" y="79"/>
                  </a:lnTo>
                  <a:cubicBezTo>
                    <a:pt x="2416" y="27"/>
                    <a:pt x="2296" y="1"/>
                    <a:pt x="217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828675" y="2233450"/>
              <a:ext cx="107100" cy="76250"/>
            </a:xfrm>
            <a:custGeom>
              <a:avLst/>
              <a:gdLst/>
              <a:ahLst/>
              <a:cxnLst/>
              <a:rect l="l" t="t" r="r" b="b"/>
              <a:pathLst>
                <a:path w="4284" h="3050" extrusionOk="0">
                  <a:moveTo>
                    <a:pt x="2142" y="0"/>
                  </a:moveTo>
                  <a:cubicBezTo>
                    <a:pt x="2023" y="0"/>
                    <a:pt x="1903" y="27"/>
                    <a:pt x="1812" y="80"/>
                  </a:cubicBezTo>
                  <a:lnTo>
                    <a:pt x="148" y="1040"/>
                  </a:lnTo>
                  <a:cubicBezTo>
                    <a:pt x="34" y="1105"/>
                    <a:pt x="1" y="1195"/>
                    <a:pt x="27" y="1280"/>
                  </a:cubicBezTo>
                  <a:cubicBezTo>
                    <a:pt x="16" y="1312"/>
                    <a:pt x="16" y="1345"/>
                    <a:pt x="27" y="1378"/>
                  </a:cubicBezTo>
                  <a:cubicBezTo>
                    <a:pt x="16" y="1409"/>
                    <a:pt x="16" y="1444"/>
                    <a:pt x="27" y="1476"/>
                  </a:cubicBezTo>
                  <a:cubicBezTo>
                    <a:pt x="16" y="1507"/>
                    <a:pt x="16" y="1542"/>
                    <a:pt x="27" y="1573"/>
                  </a:cubicBezTo>
                  <a:cubicBezTo>
                    <a:pt x="16" y="1606"/>
                    <a:pt x="16" y="1640"/>
                    <a:pt x="27" y="1672"/>
                  </a:cubicBezTo>
                  <a:cubicBezTo>
                    <a:pt x="16" y="1704"/>
                    <a:pt x="16" y="1739"/>
                    <a:pt x="27" y="1770"/>
                  </a:cubicBezTo>
                  <a:cubicBezTo>
                    <a:pt x="1" y="1855"/>
                    <a:pt x="34" y="1945"/>
                    <a:pt x="148" y="2010"/>
                  </a:cubicBezTo>
                  <a:lnTo>
                    <a:pt x="1812" y="2971"/>
                  </a:lnTo>
                  <a:cubicBezTo>
                    <a:pt x="1903" y="3023"/>
                    <a:pt x="2023" y="3049"/>
                    <a:pt x="2142" y="3049"/>
                  </a:cubicBezTo>
                  <a:cubicBezTo>
                    <a:pt x="2262" y="3049"/>
                    <a:pt x="2382" y="3023"/>
                    <a:pt x="2473" y="2971"/>
                  </a:cubicBezTo>
                  <a:lnTo>
                    <a:pt x="4137" y="2010"/>
                  </a:lnTo>
                  <a:cubicBezTo>
                    <a:pt x="4250" y="1945"/>
                    <a:pt x="4284" y="1855"/>
                    <a:pt x="4257" y="1770"/>
                  </a:cubicBezTo>
                  <a:cubicBezTo>
                    <a:pt x="4268" y="1739"/>
                    <a:pt x="4268" y="1704"/>
                    <a:pt x="4257" y="1672"/>
                  </a:cubicBezTo>
                  <a:cubicBezTo>
                    <a:pt x="4268" y="1640"/>
                    <a:pt x="4268" y="1606"/>
                    <a:pt x="4257" y="1573"/>
                  </a:cubicBezTo>
                  <a:cubicBezTo>
                    <a:pt x="4268" y="1542"/>
                    <a:pt x="4268" y="1507"/>
                    <a:pt x="4257" y="1476"/>
                  </a:cubicBezTo>
                  <a:cubicBezTo>
                    <a:pt x="4268" y="1444"/>
                    <a:pt x="4268" y="1409"/>
                    <a:pt x="4257" y="1378"/>
                  </a:cubicBezTo>
                  <a:cubicBezTo>
                    <a:pt x="4268" y="1345"/>
                    <a:pt x="4268" y="1312"/>
                    <a:pt x="4257" y="1280"/>
                  </a:cubicBezTo>
                  <a:cubicBezTo>
                    <a:pt x="4284" y="1196"/>
                    <a:pt x="4250" y="1105"/>
                    <a:pt x="4137" y="1040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828650" y="2251225"/>
              <a:ext cx="50800" cy="58175"/>
            </a:xfrm>
            <a:custGeom>
              <a:avLst/>
              <a:gdLst/>
              <a:ahLst/>
              <a:cxnLst/>
              <a:rect l="l" t="t" r="r" b="b"/>
              <a:pathLst>
                <a:path w="2032" h="2327" extrusionOk="0">
                  <a:moveTo>
                    <a:pt x="717" y="1"/>
                  </a:moveTo>
                  <a:lnTo>
                    <a:pt x="149" y="329"/>
                  </a:lnTo>
                  <a:cubicBezTo>
                    <a:pt x="35" y="394"/>
                    <a:pt x="2" y="484"/>
                    <a:pt x="28" y="569"/>
                  </a:cubicBezTo>
                  <a:cubicBezTo>
                    <a:pt x="17" y="601"/>
                    <a:pt x="17" y="634"/>
                    <a:pt x="28" y="667"/>
                  </a:cubicBezTo>
                  <a:cubicBezTo>
                    <a:pt x="17" y="698"/>
                    <a:pt x="17" y="733"/>
                    <a:pt x="28" y="765"/>
                  </a:cubicBezTo>
                  <a:cubicBezTo>
                    <a:pt x="17" y="796"/>
                    <a:pt x="17" y="831"/>
                    <a:pt x="28" y="862"/>
                  </a:cubicBezTo>
                  <a:cubicBezTo>
                    <a:pt x="17" y="895"/>
                    <a:pt x="17" y="929"/>
                    <a:pt x="28" y="961"/>
                  </a:cubicBezTo>
                  <a:cubicBezTo>
                    <a:pt x="17" y="993"/>
                    <a:pt x="17" y="1028"/>
                    <a:pt x="28" y="1059"/>
                  </a:cubicBezTo>
                  <a:cubicBezTo>
                    <a:pt x="0" y="1144"/>
                    <a:pt x="35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1" y="2314"/>
                    <a:pt x="2031" y="2326"/>
                  </a:cubicBezTo>
                  <a:lnTo>
                    <a:pt x="2031" y="549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827800" y="22285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1"/>
                  </a:lnTo>
                  <a:cubicBezTo>
                    <a:pt x="1" y="1146"/>
                    <a:pt x="1" y="1316"/>
                    <a:pt x="183" y="1422"/>
                  </a:cubicBezTo>
                  <a:lnTo>
                    <a:pt x="1847" y="2383"/>
                  </a:lnTo>
                  <a:cubicBezTo>
                    <a:pt x="1938" y="2435"/>
                    <a:pt x="2058" y="2461"/>
                    <a:pt x="2177" y="2461"/>
                  </a:cubicBezTo>
                  <a:cubicBezTo>
                    <a:pt x="2297" y="2461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7"/>
                    <a:pt x="4354" y="1146"/>
                    <a:pt x="4172" y="1041"/>
                  </a:cubicBezTo>
                  <a:lnTo>
                    <a:pt x="2508" y="80"/>
                  </a:lnTo>
                  <a:cubicBezTo>
                    <a:pt x="2416" y="27"/>
                    <a:pt x="2296" y="1"/>
                    <a:pt x="217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3807;p55">
            <a:extLst>
              <a:ext uri="{FF2B5EF4-FFF2-40B4-BE49-F238E27FC236}">
                <a16:creationId xmlns:a16="http://schemas.microsoft.com/office/drawing/2014/main" id="{AAF3C0F0-FC4B-42CF-92DD-758D4B51D629}"/>
              </a:ext>
            </a:extLst>
          </p:cNvPr>
          <p:cNvGrpSpPr/>
          <p:nvPr/>
        </p:nvGrpSpPr>
        <p:grpSpPr>
          <a:xfrm>
            <a:off x="3311274" y="3130834"/>
            <a:ext cx="1304315" cy="1873055"/>
            <a:chOff x="1364688" y="4160975"/>
            <a:chExt cx="608244" cy="873465"/>
          </a:xfrm>
        </p:grpSpPr>
        <p:sp>
          <p:nvSpPr>
            <p:cNvPr id="89" name="Google Shape;3808;p55">
              <a:extLst>
                <a:ext uri="{FF2B5EF4-FFF2-40B4-BE49-F238E27FC236}">
                  <a16:creationId xmlns:a16="http://schemas.microsoft.com/office/drawing/2014/main" id="{4FB57375-EFFE-4DEC-A67D-CC4D02A025EF}"/>
                </a:ext>
              </a:extLst>
            </p:cNvPr>
            <p:cNvSpPr/>
            <p:nvPr/>
          </p:nvSpPr>
          <p:spPr>
            <a:xfrm>
              <a:off x="1364688" y="4683475"/>
              <a:ext cx="608244" cy="350965"/>
            </a:xfrm>
            <a:custGeom>
              <a:avLst/>
              <a:gdLst/>
              <a:ahLst/>
              <a:cxnLst/>
              <a:rect l="l" t="t" r="r" b="b"/>
              <a:pathLst>
                <a:path w="22126" h="12767" extrusionOk="0">
                  <a:moveTo>
                    <a:pt x="11062" y="0"/>
                  </a:moveTo>
                  <a:cubicBezTo>
                    <a:pt x="8129" y="0"/>
                    <a:pt x="5316" y="672"/>
                    <a:pt x="3241" y="1870"/>
                  </a:cubicBezTo>
                  <a:cubicBezTo>
                    <a:pt x="1166" y="3067"/>
                    <a:pt x="1" y="4690"/>
                    <a:pt x="1" y="6383"/>
                  </a:cubicBezTo>
                  <a:cubicBezTo>
                    <a:pt x="1" y="8076"/>
                    <a:pt x="1166" y="9700"/>
                    <a:pt x="3241" y="10897"/>
                  </a:cubicBezTo>
                  <a:cubicBezTo>
                    <a:pt x="5316" y="12093"/>
                    <a:pt x="8129" y="12766"/>
                    <a:pt x="11062" y="12766"/>
                  </a:cubicBezTo>
                  <a:cubicBezTo>
                    <a:pt x="13997" y="12766"/>
                    <a:pt x="16811" y="12093"/>
                    <a:pt x="18885" y="10897"/>
                  </a:cubicBezTo>
                  <a:cubicBezTo>
                    <a:pt x="20960" y="9700"/>
                    <a:pt x="22126" y="8076"/>
                    <a:pt x="22126" y="6383"/>
                  </a:cubicBezTo>
                  <a:cubicBezTo>
                    <a:pt x="22126" y="4690"/>
                    <a:pt x="20960" y="3067"/>
                    <a:pt x="18885" y="1870"/>
                  </a:cubicBezTo>
                  <a:cubicBezTo>
                    <a:pt x="16811" y="672"/>
                    <a:pt x="13997" y="0"/>
                    <a:pt x="11062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09;p55">
              <a:extLst>
                <a:ext uri="{FF2B5EF4-FFF2-40B4-BE49-F238E27FC236}">
                  <a16:creationId xmlns:a16="http://schemas.microsoft.com/office/drawing/2014/main" id="{B037BE83-AAD5-4D11-A7C8-A4839434BD84}"/>
                </a:ext>
              </a:extLst>
            </p:cNvPr>
            <p:cNvSpPr/>
            <p:nvPr/>
          </p:nvSpPr>
          <p:spPr>
            <a:xfrm>
              <a:off x="1611275" y="4170925"/>
              <a:ext cx="106725" cy="103600"/>
            </a:xfrm>
            <a:custGeom>
              <a:avLst/>
              <a:gdLst/>
              <a:ahLst/>
              <a:cxnLst/>
              <a:rect l="l" t="t" r="r" b="b"/>
              <a:pathLst>
                <a:path w="4269" h="4144" extrusionOk="0">
                  <a:moveTo>
                    <a:pt x="1381" y="1"/>
                  </a:moveTo>
                  <a:cubicBezTo>
                    <a:pt x="1082" y="1"/>
                    <a:pt x="895" y="72"/>
                    <a:pt x="895" y="72"/>
                  </a:cubicBezTo>
                  <a:cubicBezTo>
                    <a:pt x="1" y="1235"/>
                    <a:pt x="1297" y="4144"/>
                    <a:pt x="2464" y="4144"/>
                  </a:cubicBezTo>
                  <a:cubicBezTo>
                    <a:pt x="2661" y="4144"/>
                    <a:pt x="2855" y="4060"/>
                    <a:pt x="3034" y="3870"/>
                  </a:cubicBezTo>
                  <a:cubicBezTo>
                    <a:pt x="4269" y="2560"/>
                    <a:pt x="3345" y="842"/>
                    <a:pt x="2478" y="321"/>
                  </a:cubicBezTo>
                  <a:cubicBezTo>
                    <a:pt x="2054" y="66"/>
                    <a:pt x="1666" y="1"/>
                    <a:pt x="1381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10;p55">
              <a:extLst>
                <a:ext uri="{FF2B5EF4-FFF2-40B4-BE49-F238E27FC236}">
                  <a16:creationId xmlns:a16="http://schemas.microsoft.com/office/drawing/2014/main" id="{5B5E6D7D-231E-4DBD-939C-36C33D385BDE}"/>
                </a:ext>
              </a:extLst>
            </p:cNvPr>
            <p:cNvSpPr/>
            <p:nvPr/>
          </p:nvSpPr>
          <p:spPr>
            <a:xfrm>
              <a:off x="1414550" y="4625500"/>
              <a:ext cx="525875" cy="260150"/>
            </a:xfrm>
            <a:custGeom>
              <a:avLst/>
              <a:gdLst/>
              <a:ahLst/>
              <a:cxnLst/>
              <a:rect l="l" t="t" r="r" b="b"/>
              <a:pathLst>
                <a:path w="21035" h="10406" extrusionOk="0">
                  <a:moveTo>
                    <a:pt x="11920" y="0"/>
                  </a:moveTo>
                  <a:cubicBezTo>
                    <a:pt x="11724" y="0"/>
                    <a:pt x="11613" y="2"/>
                    <a:pt x="11613" y="2"/>
                  </a:cubicBezTo>
                  <a:lnTo>
                    <a:pt x="4141" y="1981"/>
                  </a:lnTo>
                  <a:cubicBezTo>
                    <a:pt x="4141" y="1981"/>
                    <a:pt x="2294" y="4469"/>
                    <a:pt x="1227" y="6718"/>
                  </a:cubicBezTo>
                  <a:cubicBezTo>
                    <a:pt x="438" y="8381"/>
                    <a:pt x="1" y="9745"/>
                    <a:pt x="1078" y="10406"/>
                  </a:cubicBezTo>
                  <a:lnTo>
                    <a:pt x="3758" y="9804"/>
                  </a:lnTo>
                  <a:lnTo>
                    <a:pt x="8903" y="5392"/>
                  </a:lnTo>
                  <a:lnTo>
                    <a:pt x="10732" y="4806"/>
                  </a:lnTo>
                  <a:lnTo>
                    <a:pt x="16289" y="4255"/>
                  </a:lnTo>
                  <a:cubicBezTo>
                    <a:pt x="17097" y="4176"/>
                    <a:pt x="21034" y="2833"/>
                    <a:pt x="20398" y="1526"/>
                  </a:cubicBezTo>
                  <a:cubicBezTo>
                    <a:pt x="19698" y="85"/>
                    <a:pt x="13394" y="0"/>
                    <a:pt x="1192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11;p55">
              <a:extLst>
                <a:ext uri="{FF2B5EF4-FFF2-40B4-BE49-F238E27FC236}">
                  <a16:creationId xmlns:a16="http://schemas.microsoft.com/office/drawing/2014/main" id="{16AFB244-7750-42A0-BC5A-18C1319C76E3}"/>
                </a:ext>
              </a:extLst>
            </p:cNvPr>
            <p:cNvSpPr/>
            <p:nvPr/>
          </p:nvSpPr>
          <p:spPr>
            <a:xfrm>
              <a:off x="1722900" y="4664950"/>
              <a:ext cx="109300" cy="76725"/>
            </a:xfrm>
            <a:custGeom>
              <a:avLst/>
              <a:gdLst/>
              <a:ahLst/>
              <a:cxnLst/>
              <a:rect l="l" t="t" r="r" b="b"/>
              <a:pathLst>
                <a:path w="4372" h="3069" extrusionOk="0">
                  <a:moveTo>
                    <a:pt x="4371" y="1"/>
                  </a:moveTo>
                  <a:cubicBezTo>
                    <a:pt x="4371" y="1"/>
                    <a:pt x="3346" y="172"/>
                    <a:pt x="2198" y="910"/>
                  </a:cubicBezTo>
                  <a:cubicBezTo>
                    <a:pt x="1048" y="1646"/>
                    <a:pt x="1" y="3069"/>
                    <a:pt x="1" y="3069"/>
                  </a:cubicBezTo>
                  <a:lnTo>
                    <a:pt x="797" y="2990"/>
                  </a:lnTo>
                  <a:cubicBezTo>
                    <a:pt x="797" y="2990"/>
                    <a:pt x="2807" y="584"/>
                    <a:pt x="437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12;p55">
              <a:extLst>
                <a:ext uri="{FF2B5EF4-FFF2-40B4-BE49-F238E27FC236}">
                  <a16:creationId xmlns:a16="http://schemas.microsoft.com/office/drawing/2014/main" id="{B233993E-5C11-4CC5-9A70-FEA516B387B9}"/>
                </a:ext>
              </a:extLst>
            </p:cNvPr>
            <p:cNvSpPr/>
            <p:nvPr/>
          </p:nvSpPr>
          <p:spPr>
            <a:xfrm>
              <a:off x="1645075" y="4652475"/>
              <a:ext cx="300425" cy="241825"/>
            </a:xfrm>
            <a:custGeom>
              <a:avLst/>
              <a:gdLst/>
              <a:ahLst/>
              <a:cxnLst/>
              <a:rect l="l" t="t" r="r" b="b"/>
              <a:pathLst>
                <a:path w="12017" h="9673" extrusionOk="0">
                  <a:moveTo>
                    <a:pt x="9797" y="0"/>
                  </a:moveTo>
                  <a:cubicBezTo>
                    <a:pt x="8340" y="0"/>
                    <a:pt x="6725" y="743"/>
                    <a:pt x="6129" y="1272"/>
                  </a:cubicBezTo>
                  <a:cubicBezTo>
                    <a:pt x="6129" y="1272"/>
                    <a:pt x="4960" y="2261"/>
                    <a:pt x="4222" y="3120"/>
                  </a:cubicBezTo>
                  <a:cubicBezTo>
                    <a:pt x="2602" y="5007"/>
                    <a:pt x="0" y="8440"/>
                    <a:pt x="0" y="8440"/>
                  </a:cubicBezTo>
                  <a:cubicBezTo>
                    <a:pt x="0" y="8440"/>
                    <a:pt x="254" y="9626"/>
                    <a:pt x="1344" y="9673"/>
                  </a:cubicBezTo>
                  <a:cubicBezTo>
                    <a:pt x="1344" y="9673"/>
                    <a:pt x="9448" y="3360"/>
                    <a:pt x="10116" y="2770"/>
                  </a:cubicBezTo>
                  <a:cubicBezTo>
                    <a:pt x="11131" y="1875"/>
                    <a:pt x="12016" y="327"/>
                    <a:pt x="10429" y="52"/>
                  </a:cubicBezTo>
                  <a:cubicBezTo>
                    <a:pt x="10224" y="16"/>
                    <a:pt x="10012" y="0"/>
                    <a:pt x="979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13;p55">
              <a:extLst>
                <a:ext uri="{FF2B5EF4-FFF2-40B4-BE49-F238E27FC236}">
                  <a16:creationId xmlns:a16="http://schemas.microsoft.com/office/drawing/2014/main" id="{AA3F60A2-CF1C-4A2C-9A06-5979F8EEC941}"/>
                </a:ext>
              </a:extLst>
            </p:cNvPr>
            <p:cNvSpPr/>
            <p:nvPr/>
          </p:nvSpPr>
          <p:spPr>
            <a:xfrm>
              <a:off x="1646400" y="4373550"/>
              <a:ext cx="325425" cy="291425"/>
            </a:xfrm>
            <a:custGeom>
              <a:avLst/>
              <a:gdLst/>
              <a:ahLst/>
              <a:cxnLst/>
              <a:rect l="l" t="t" r="r" b="b"/>
              <a:pathLst>
                <a:path w="13017" h="11657" extrusionOk="0">
                  <a:moveTo>
                    <a:pt x="1110" y="1"/>
                  </a:moveTo>
                  <a:cubicBezTo>
                    <a:pt x="1086" y="1"/>
                    <a:pt x="1063" y="1"/>
                    <a:pt x="1040" y="3"/>
                  </a:cubicBezTo>
                  <a:cubicBezTo>
                    <a:pt x="314" y="48"/>
                    <a:pt x="0" y="874"/>
                    <a:pt x="329" y="2216"/>
                  </a:cubicBezTo>
                  <a:cubicBezTo>
                    <a:pt x="692" y="3692"/>
                    <a:pt x="1013" y="4799"/>
                    <a:pt x="1801" y="6427"/>
                  </a:cubicBezTo>
                  <a:cubicBezTo>
                    <a:pt x="2239" y="7333"/>
                    <a:pt x="2491" y="8207"/>
                    <a:pt x="4270" y="9242"/>
                  </a:cubicBezTo>
                  <a:cubicBezTo>
                    <a:pt x="5514" y="9965"/>
                    <a:pt x="6540" y="10193"/>
                    <a:pt x="7913" y="10618"/>
                  </a:cubicBezTo>
                  <a:cubicBezTo>
                    <a:pt x="8288" y="10734"/>
                    <a:pt x="8537" y="10913"/>
                    <a:pt x="9225" y="11219"/>
                  </a:cubicBezTo>
                  <a:cubicBezTo>
                    <a:pt x="9815" y="11482"/>
                    <a:pt x="10539" y="11657"/>
                    <a:pt x="11128" y="11657"/>
                  </a:cubicBezTo>
                  <a:cubicBezTo>
                    <a:pt x="11224" y="11657"/>
                    <a:pt x="11317" y="11652"/>
                    <a:pt x="11406" y="11642"/>
                  </a:cubicBezTo>
                  <a:cubicBezTo>
                    <a:pt x="12032" y="11571"/>
                    <a:pt x="12247" y="11448"/>
                    <a:pt x="12288" y="11314"/>
                  </a:cubicBezTo>
                  <a:cubicBezTo>
                    <a:pt x="12339" y="11148"/>
                    <a:pt x="12207" y="11048"/>
                    <a:pt x="11918" y="11048"/>
                  </a:cubicBezTo>
                  <a:cubicBezTo>
                    <a:pt x="11914" y="11048"/>
                    <a:pt x="11910" y="11048"/>
                    <a:pt x="11906" y="11048"/>
                  </a:cubicBezTo>
                  <a:cubicBezTo>
                    <a:pt x="11816" y="11048"/>
                    <a:pt x="11709" y="11052"/>
                    <a:pt x="11586" y="11052"/>
                  </a:cubicBezTo>
                  <a:cubicBezTo>
                    <a:pt x="11311" y="11052"/>
                    <a:pt x="10960" y="11031"/>
                    <a:pt x="10557" y="10900"/>
                  </a:cubicBezTo>
                  <a:lnTo>
                    <a:pt x="10557" y="10900"/>
                  </a:lnTo>
                  <a:cubicBezTo>
                    <a:pt x="10557" y="10900"/>
                    <a:pt x="10993" y="10922"/>
                    <a:pt x="11359" y="10922"/>
                  </a:cubicBezTo>
                  <a:cubicBezTo>
                    <a:pt x="11434" y="10922"/>
                    <a:pt x="11505" y="10921"/>
                    <a:pt x="11570" y="10919"/>
                  </a:cubicBezTo>
                  <a:cubicBezTo>
                    <a:pt x="11951" y="10906"/>
                    <a:pt x="12318" y="10834"/>
                    <a:pt x="12569" y="10750"/>
                  </a:cubicBezTo>
                  <a:cubicBezTo>
                    <a:pt x="12880" y="10648"/>
                    <a:pt x="13017" y="10182"/>
                    <a:pt x="12726" y="10174"/>
                  </a:cubicBezTo>
                  <a:cubicBezTo>
                    <a:pt x="12710" y="10174"/>
                    <a:pt x="12694" y="10173"/>
                    <a:pt x="12678" y="10173"/>
                  </a:cubicBezTo>
                  <a:cubicBezTo>
                    <a:pt x="12408" y="10173"/>
                    <a:pt x="12175" y="10240"/>
                    <a:pt x="11642" y="10251"/>
                  </a:cubicBezTo>
                  <a:cubicBezTo>
                    <a:pt x="11613" y="10252"/>
                    <a:pt x="11585" y="10252"/>
                    <a:pt x="11557" y="10252"/>
                  </a:cubicBezTo>
                  <a:cubicBezTo>
                    <a:pt x="11088" y="10252"/>
                    <a:pt x="10751" y="10169"/>
                    <a:pt x="10751" y="10169"/>
                  </a:cubicBezTo>
                  <a:cubicBezTo>
                    <a:pt x="10751" y="10169"/>
                    <a:pt x="11362" y="10123"/>
                    <a:pt x="11867" y="9988"/>
                  </a:cubicBezTo>
                  <a:cubicBezTo>
                    <a:pt x="12371" y="9854"/>
                    <a:pt x="12551" y="9695"/>
                    <a:pt x="12663" y="9583"/>
                  </a:cubicBezTo>
                  <a:cubicBezTo>
                    <a:pt x="12769" y="9479"/>
                    <a:pt x="12771" y="9215"/>
                    <a:pt x="12470" y="9215"/>
                  </a:cubicBezTo>
                  <a:cubicBezTo>
                    <a:pt x="12450" y="9215"/>
                    <a:pt x="12429" y="9217"/>
                    <a:pt x="12408" y="9219"/>
                  </a:cubicBezTo>
                  <a:cubicBezTo>
                    <a:pt x="12106" y="9250"/>
                    <a:pt x="11744" y="9409"/>
                    <a:pt x="11192" y="9409"/>
                  </a:cubicBezTo>
                  <a:cubicBezTo>
                    <a:pt x="11146" y="9409"/>
                    <a:pt x="11099" y="9408"/>
                    <a:pt x="11051" y="9406"/>
                  </a:cubicBezTo>
                  <a:cubicBezTo>
                    <a:pt x="10591" y="9383"/>
                    <a:pt x="10269" y="9303"/>
                    <a:pt x="10334" y="9237"/>
                  </a:cubicBezTo>
                  <a:cubicBezTo>
                    <a:pt x="10398" y="9171"/>
                    <a:pt x="10667" y="9203"/>
                    <a:pt x="11033" y="9037"/>
                  </a:cubicBezTo>
                  <a:cubicBezTo>
                    <a:pt x="11381" y="8878"/>
                    <a:pt x="11628" y="8513"/>
                    <a:pt x="11523" y="8325"/>
                  </a:cubicBezTo>
                  <a:cubicBezTo>
                    <a:pt x="11485" y="8255"/>
                    <a:pt x="11458" y="8229"/>
                    <a:pt x="11420" y="8229"/>
                  </a:cubicBezTo>
                  <a:cubicBezTo>
                    <a:pt x="11355" y="8229"/>
                    <a:pt x="11257" y="8307"/>
                    <a:pt x="11013" y="8376"/>
                  </a:cubicBezTo>
                  <a:cubicBezTo>
                    <a:pt x="10629" y="8484"/>
                    <a:pt x="10256" y="8432"/>
                    <a:pt x="9727" y="8628"/>
                  </a:cubicBezTo>
                  <a:cubicBezTo>
                    <a:pt x="9371" y="8759"/>
                    <a:pt x="9085" y="8828"/>
                    <a:pt x="8765" y="8828"/>
                  </a:cubicBezTo>
                  <a:cubicBezTo>
                    <a:pt x="8666" y="8828"/>
                    <a:pt x="8565" y="8821"/>
                    <a:pt x="8456" y="8808"/>
                  </a:cubicBezTo>
                  <a:cubicBezTo>
                    <a:pt x="7894" y="8739"/>
                    <a:pt x="6681" y="8245"/>
                    <a:pt x="5506" y="7567"/>
                  </a:cubicBezTo>
                  <a:cubicBezTo>
                    <a:pt x="4118" y="6767"/>
                    <a:pt x="3727" y="5779"/>
                    <a:pt x="3468" y="4920"/>
                  </a:cubicBezTo>
                  <a:cubicBezTo>
                    <a:pt x="2899" y="3027"/>
                    <a:pt x="2772" y="2194"/>
                    <a:pt x="2509" y="1312"/>
                  </a:cubicBezTo>
                  <a:cubicBezTo>
                    <a:pt x="2264" y="492"/>
                    <a:pt x="1701" y="1"/>
                    <a:pt x="1110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14;p55">
              <a:extLst>
                <a:ext uri="{FF2B5EF4-FFF2-40B4-BE49-F238E27FC236}">
                  <a16:creationId xmlns:a16="http://schemas.microsoft.com/office/drawing/2014/main" id="{6B673C89-A476-49F5-80FD-61CCD714FEE2}"/>
                </a:ext>
              </a:extLst>
            </p:cNvPr>
            <p:cNvSpPr/>
            <p:nvPr/>
          </p:nvSpPr>
          <p:spPr>
            <a:xfrm>
              <a:off x="1640825" y="4362425"/>
              <a:ext cx="102875" cy="182400"/>
            </a:xfrm>
            <a:custGeom>
              <a:avLst/>
              <a:gdLst/>
              <a:ahLst/>
              <a:cxnLst/>
              <a:rect l="l" t="t" r="r" b="b"/>
              <a:pathLst>
                <a:path w="4115" h="7296" extrusionOk="0">
                  <a:moveTo>
                    <a:pt x="1228" y="0"/>
                  </a:moveTo>
                  <a:cubicBezTo>
                    <a:pt x="1110" y="0"/>
                    <a:pt x="1005" y="18"/>
                    <a:pt x="922" y="47"/>
                  </a:cubicBezTo>
                  <a:cubicBezTo>
                    <a:pt x="0" y="360"/>
                    <a:pt x="539" y="2376"/>
                    <a:pt x="1044" y="4357"/>
                  </a:cubicBezTo>
                  <a:cubicBezTo>
                    <a:pt x="1548" y="6339"/>
                    <a:pt x="1909" y="7296"/>
                    <a:pt x="1909" y="7296"/>
                  </a:cubicBezTo>
                  <a:cubicBezTo>
                    <a:pt x="1920" y="7296"/>
                    <a:pt x="1931" y="7296"/>
                    <a:pt x="1941" y="7296"/>
                  </a:cubicBezTo>
                  <a:cubicBezTo>
                    <a:pt x="3376" y="7296"/>
                    <a:pt x="4114" y="6182"/>
                    <a:pt x="4114" y="6182"/>
                  </a:cubicBezTo>
                  <a:cubicBezTo>
                    <a:pt x="4114" y="6182"/>
                    <a:pt x="3959" y="5650"/>
                    <a:pt x="3755" y="4774"/>
                  </a:cubicBezTo>
                  <a:cubicBezTo>
                    <a:pt x="3631" y="4240"/>
                    <a:pt x="3233" y="1837"/>
                    <a:pt x="2643" y="916"/>
                  </a:cubicBezTo>
                  <a:cubicBezTo>
                    <a:pt x="2187" y="206"/>
                    <a:pt x="1628" y="0"/>
                    <a:pt x="1228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15;p55">
              <a:extLst>
                <a:ext uri="{FF2B5EF4-FFF2-40B4-BE49-F238E27FC236}">
                  <a16:creationId xmlns:a16="http://schemas.microsoft.com/office/drawing/2014/main" id="{570682B6-CE3A-4BE0-84F7-929DD0D32FD2}"/>
                </a:ext>
              </a:extLst>
            </p:cNvPr>
            <p:cNvSpPr/>
            <p:nvPr/>
          </p:nvSpPr>
          <p:spPr>
            <a:xfrm>
              <a:off x="1598725" y="4859875"/>
              <a:ext cx="82700" cy="170450"/>
            </a:xfrm>
            <a:custGeom>
              <a:avLst/>
              <a:gdLst/>
              <a:ahLst/>
              <a:cxnLst/>
              <a:rect l="l" t="t" r="r" b="b"/>
              <a:pathLst>
                <a:path w="3308" h="6818" extrusionOk="0">
                  <a:moveTo>
                    <a:pt x="1919" y="1"/>
                  </a:moveTo>
                  <a:cubicBezTo>
                    <a:pt x="1808" y="112"/>
                    <a:pt x="1628" y="245"/>
                    <a:pt x="1468" y="378"/>
                  </a:cubicBezTo>
                  <a:cubicBezTo>
                    <a:pt x="1308" y="511"/>
                    <a:pt x="1128" y="623"/>
                    <a:pt x="955" y="743"/>
                  </a:cubicBezTo>
                  <a:cubicBezTo>
                    <a:pt x="613" y="978"/>
                    <a:pt x="279" y="1249"/>
                    <a:pt x="175" y="1671"/>
                  </a:cubicBezTo>
                  <a:cubicBezTo>
                    <a:pt x="97" y="1987"/>
                    <a:pt x="218" y="2314"/>
                    <a:pt x="262" y="2637"/>
                  </a:cubicBezTo>
                  <a:cubicBezTo>
                    <a:pt x="347" y="3252"/>
                    <a:pt x="157" y="3868"/>
                    <a:pt x="75" y="4482"/>
                  </a:cubicBezTo>
                  <a:cubicBezTo>
                    <a:pt x="0" y="5028"/>
                    <a:pt x="251" y="5543"/>
                    <a:pt x="596" y="5965"/>
                  </a:cubicBezTo>
                  <a:cubicBezTo>
                    <a:pt x="778" y="6188"/>
                    <a:pt x="993" y="6381"/>
                    <a:pt x="1207" y="6572"/>
                  </a:cubicBezTo>
                  <a:cubicBezTo>
                    <a:pt x="1348" y="6699"/>
                    <a:pt x="1581" y="6817"/>
                    <a:pt x="1794" y="6817"/>
                  </a:cubicBezTo>
                  <a:cubicBezTo>
                    <a:pt x="1923" y="6817"/>
                    <a:pt x="2044" y="6774"/>
                    <a:pt x="2133" y="6661"/>
                  </a:cubicBezTo>
                  <a:cubicBezTo>
                    <a:pt x="2208" y="6567"/>
                    <a:pt x="2221" y="6439"/>
                    <a:pt x="2231" y="6319"/>
                  </a:cubicBezTo>
                  <a:cubicBezTo>
                    <a:pt x="2300" y="5526"/>
                    <a:pt x="2322" y="4727"/>
                    <a:pt x="2440" y="3938"/>
                  </a:cubicBezTo>
                  <a:cubicBezTo>
                    <a:pt x="2574" y="3052"/>
                    <a:pt x="2683" y="2195"/>
                    <a:pt x="3308" y="1247"/>
                  </a:cubicBezTo>
                  <a:lnTo>
                    <a:pt x="191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16;p55">
              <a:extLst>
                <a:ext uri="{FF2B5EF4-FFF2-40B4-BE49-F238E27FC236}">
                  <a16:creationId xmlns:a16="http://schemas.microsoft.com/office/drawing/2014/main" id="{EAC79BD7-468B-46FC-BB8F-05C31F02A6A5}"/>
                </a:ext>
              </a:extLst>
            </p:cNvPr>
            <p:cNvSpPr/>
            <p:nvPr/>
          </p:nvSpPr>
          <p:spPr>
            <a:xfrm>
              <a:off x="1769575" y="4778450"/>
              <a:ext cx="154375" cy="103925"/>
            </a:xfrm>
            <a:custGeom>
              <a:avLst/>
              <a:gdLst/>
              <a:ahLst/>
              <a:cxnLst/>
              <a:rect l="l" t="t" r="r" b="b"/>
              <a:pathLst>
                <a:path w="6175" h="4157" extrusionOk="0">
                  <a:moveTo>
                    <a:pt x="2021" y="1"/>
                  </a:moveTo>
                  <a:cubicBezTo>
                    <a:pt x="1704" y="1"/>
                    <a:pt x="1401" y="131"/>
                    <a:pt x="1115" y="276"/>
                  </a:cubicBezTo>
                  <a:cubicBezTo>
                    <a:pt x="928" y="370"/>
                    <a:pt x="742" y="472"/>
                    <a:pt x="548" y="550"/>
                  </a:cubicBezTo>
                  <a:cubicBezTo>
                    <a:pt x="355" y="627"/>
                    <a:pt x="151" y="721"/>
                    <a:pt x="0" y="765"/>
                  </a:cubicBezTo>
                  <a:lnTo>
                    <a:pt x="426" y="2581"/>
                  </a:lnTo>
                  <a:cubicBezTo>
                    <a:pt x="563" y="2570"/>
                    <a:pt x="696" y="2565"/>
                    <a:pt x="824" y="2565"/>
                  </a:cubicBezTo>
                  <a:cubicBezTo>
                    <a:pt x="1754" y="2565"/>
                    <a:pt x="2463" y="2841"/>
                    <a:pt x="3204" y="3113"/>
                  </a:cubicBezTo>
                  <a:cubicBezTo>
                    <a:pt x="3953" y="3387"/>
                    <a:pt x="4663" y="3752"/>
                    <a:pt x="5392" y="4074"/>
                  </a:cubicBezTo>
                  <a:cubicBezTo>
                    <a:pt x="5486" y="4114"/>
                    <a:pt x="5585" y="4156"/>
                    <a:pt x="5686" y="4156"/>
                  </a:cubicBezTo>
                  <a:cubicBezTo>
                    <a:pt x="5704" y="4156"/>
                    <a:pt x="5722" y="4155"/>
                    <a:pt x="5740" y="4152"/>
                  </a:cubicBezTo>
                  <a:cubicBezTo>
                    <a:pt x="6113" y="4088"/>
                    <a:pt x="6174" y="3593"/>
                    <a:pt x="6106" y="3297"/>
                  </a:cubicBezTo>
                  <a:cubicBezTo>
                    <a:pt x="6041" y="3017"/>
                    <a:pt x="5975" y="2735"/>
                    <a:pt x="5867" y="2469"/>
                  </a:cubicBezTo>
                  <a:cubicBezTo>
                    <a:pt x="5662" y="1964"/>
                    <a:pt x="5331" y="1496"/>
                    <a:pt x="4816" y="1298"/>
                  </a:cubicBezTo>
                  <a:cubicBezTo>
                    <a:pt x="4236" y="1076"/>
                    <a:pt x="3606" y="947"/>
                    <a:pt x="3109" y="578"/>
                  </a:cubicBezTo>
                  <a:cubicBezTo>
                    <a:pt x="2847" y="383"/>
                    <a:pt x="2618" y="120"/>
                    <a:pt x="2302" y="37"/>
                  </a:cubicBezTo>
                  <a:cubicBezTo>
                    <a:pt x="2207" y="12"/>
                    <a:pt x="2114" y="1"/>
                    <a:pt x="202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17;p55">
              <a:extLst>
                <a:ext uri="{FF2B5EF4-FFF2-40B4-BE49-F238E27FC236}">
                  <a16:creationId xmlns:a16="http://schemas.microsoft.com/office/drawing/2014/main" id="{041F1995-6E25-4224-ADA9-B1042434B670}"/>
                </a:ext>
              </a:extLst>
            </p:cNvPr>
            <p:cNvSpPr/>
            <p:nvPr/>
          </p:nvSpPr>
          <p:spPr>
            <a:xfrm>
              <a:off x="1410175" y="4797275"/>
              <a:ext cx="377375" cy="109375"/>
            </a:xfrm>
            <a:custGeom>
              <a:avLst/>
              <a:gdLst/>
              <a:ahLst/>
              <a:cxnLst/>
              <a:rect l="l" t="t" r="r" b="b"/>
              <a:pathLst>
                <a:path w="15095" h="4375" extrusionOk="0">
                  <a:moveTo>
                    <a:pt x="14396" y="1"/>
                  </a:moveTo>
                  <a:cubicBezTo>
                    <a:pt x="14396" y="1"/>
                    <a:pt x="10106" y="513"/>
                    <a:pt x="6932" y="535"/>
                  </a:cubicBezTo>
                  <a:cubicBezTo>
                    <a:pt x="3787" y="556"/>
                    <a:pt x="2895" y="1200"/>
                    <a:pt x="2223" y="1373"/>
                  </a:cubicBezTo>
                  <a:cubicBezTo>
                    <a:pt x="1" y="1949"/>
                    <a:pt x="467" y="3267"/>
                    <a:pt x="1834" y="3881"/>
                  </a:cubicBezTo>
                  <a:cubicBezTo>
                    <a:pt x="2626" y="4236"/>
                    <a:pt x="3333" y="4374"/>
                    <a:pt x="4347" y="4374"/>
                  </a:cubicBezTo>
                  <a:cubicBezTo>
                    <a:pt x="5086" y="4374"/>
                    <a:pt x="5988" y="4301"/>
                    <a:pt x="7206" y="4186"/>
                  </a:cubicBezTo>
                  <a:cubicBezTo>
                    <a:pt x="9028" y="4013"/>
                    <a:pt x="14803" y="1828"/>
                    <a:pt x="14803" y="1828"/>
                  </a:cubicBezTo>
                  <a:cubicBezTo>
                    <a:pt x="14803" y="1828"/>
                    <a:pt x="15094" y="736"/>
                    <a:pt x="14396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18;p55">
              <a:extLst>
                <a:ext uri="{FF2B5EF4-FFF2-40B4-BE49-F238E27FC236}">
                  <a16:creationId xmlns:a16="http://schemas.microsoft.com/office/drawing/2014/main" id="{DED3AAC1-1E30-43B4-9A8D-5526DE2A3E0C}"/>
                </a:ext>
              </a:extLst>
            </p:cNvPr>
            <p:cNvSpPr/>
            <p:nvPr/>
          </p:nvSpPr>
          <p:spPr>
            <a:xfrm>
              <a:off x="1535950" y="4311275"/>
              <a:ext cx="149850" cy="157450"/>
            </a:xfrm>
            <a:custGeom>
              <a:avLst/>
              <a:gdLst/>
              <a:ahLst/>
              <a:cxnLst/>
              <a:rect l="l" t="t" r="r" b="b"/>
              <a:pathLst>
                <a:path w="5994" h="6298" extrusionOk="0">
                  <a:moveTo>
                    <a:pt x="1377" y="1"/>
                  </a:moveTo>
                  <a:cubicBezTo>
                    <a:pt x="1377" y="1"/>
                    <a:pt x="1512" y="2431"/>
                    <a:pt x="1468" y="2609"/>
                  </a:cubicBezTo>
                  <a:cubicBezTo>
                    <a:pt x="1424" y="2787"/>
                    <a:pt x="512" y="2957"/>
                    <a:pt x="257" y="3169"/>
                  </a:cubicBezTo>
                  <a:cubicBezTo>
                    <a:pt x="1" y="3381"/>
                    <a:pt x="1569" y="5849"/>
                    <a:pt x="2370" y="6216"/>
                  </a:cubicBezTo>
                  <a:cubicBezTo>
                    <a:pt x="2491" y="6272"/>
                    <a:pt x="2650" y="6298"/>
                    <a:pt x="2834" y="6298"/>
                  </a:cubicBezTo>
                  <a:cubicBezTo>
                    <a:pt x="3868" y="6298"/>
                    <a:pt x="5681" y="5473"/>
                    <a:pt x="5831" y="4425"/>
                  </a:cubicBezTo>
                  <a:cubicBezTo>
                    <a:pt x="5994" y="3289"/>
                    <a:pt x="5015" y="2424"/>
                    <a:pt x="4681" y="2115"/>
                  </a:cubicBezTo>
                  <a:cubicBezTo>
                    <a:pt x="4550" y="2082"/>
                    <a:pt x="4431" y="2076"/>
                    <a:pt x="4332" y="2076"/>
                  </a:cubicBezTo>
                  <a:cubicBezTo>
                    <a:pt x="4272" y="2076"/>
                    <a:pt x="4220" y="2078"/>
                    <a:pt x="4177" y="2078"/>
                  </a:cubicBezTo>
                  <a:cubicBezTo>
                    <a:pt x="4151" y="2078"/>
                    <a:pt x="4128" y="2077"/>
                    <a:pt x="4109" y="2074"/>
                  </a:cubicBezTo>
                  <a:lnTo>
                    <a:pt x="4039" y="897"/>
                  </a:lnTo>
                  <a:cubicBezTo>
                    <a:pt x="2954" y="548"/>
                    <a:pt x="1377" y="1"/>
                    <a:pt x="137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19;p55">
              <a:extLst>
                <a:ext uri="{FF2B5EF4-FFF2-40B4-BE49-F238E27FC236}">
                  <a16:creationId xmlns:a16="http://schemas.microsoft.com/office/drawing/2014/main" id="{B85216C9-9CDA-4E36-A3E0-FF054AE8A7F0}"/>
                </a:ext>
              </a:extLst>
            </p:cNvPr>
            <p:cNvSpPr/>
            <p:nvPr/>
          </p:nvSpPr>
          <p:spPr>
            <a:xfrm>
              <a:off x="1642300" y="4474225"/>
              <a:ext cx="102350" cy="203750"/>
            </a:xfrm>
            <a:custGeom>
              <a:avLst/>
              <a:gdLst/>
              <a:ahLst/>
              <a:cxnLst/>
              <a:rect l="l" t="t" r="r" b="b"/>
              <a:pathLst>
                <a:path w="4094" h="8150" extrusionOk="0">
                  <a:moveTo>
                    <a:pt x="3058" y="0"/>
                  </a:moveTo>
                  <a:cubicBezTo>
                    <a:pt x="3058" y="0"/>
                    <a:pt x="529" y="1056"/>
                    <a:pt x="264" y="3058"/>
                  </a:cubicBezTo>
                  <a:cubicBezTo>
                    <a:pt x="0" y="5061"/>
                    <a:pt x="352" y="7723"/>
                    <a:pt x="1850" y="8075"/>
                  </a:cubicBezTo>
                  <a:cubicBezTo>
                    <a:pt x="2070" y="8127"/>
                    <a:pt x="2274" y="8149"/>
                    <a:pt x="2462" y="8149"/>
                  </a:cubicBezTo>
                  <a:cubicBezTo>
                    <a:pt x="3550" y="8149"/>
                    <a:pt x="4093" y="7407"/>
                    <a:pt x="4093" y="7407"/>
                  </a:cubicBezTo>
                  <a:cubicBezTo>
                    <a:pt x="3874" y="6899"/>
                    <a:pt x="3157" y="5720"/>
                    <a:pt x="2897" y="3777"/>
                  </a:cubicBezTo>
                  <a:cubicBezTo>
                    <a:pt x="2716" y="2416"/>
                    <a:pt x="3212" y="1540"/>
                    <a:pt x="305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20;p55">
              <a:extLst>
                <a:ext uri="{FF2B5EF4-FFF2-40B4-BE49-F238E27FC236}">
                  <a16:creationId xmlns:a16="http://schemas.microsoft.com/office/drawing/2014/main" id="{9576E88E-6F6B-4E22-B839-512314C08C3B}"/>
                </a:ext>
              </a:extLst>
            </p:cNvPr>
            <p:cNvSpPr/>
            <p:nvPr/>
          </p:nvSpPr>
          <p:spPr>
            <a:xfrm>
              <a:off x="1513175" y="4362475"/>
              <a:ext cx="238675" cy="229875"/>
            </a:xfrm>
            <a:custGeom>
              <a:avLst/>
              <a:gdLst/>
              <a:ahLst/>
              <a:cxnLst/>
              <a:rect l="l" t="t" r="r" b="b"/>
              <a:pathLst>
                <a:path w="9547" h="9195" extrusionOk="0">
                  <a:moveTo>
                    <a:pt x="5523" y="0"/>
                  </a:moveTo>
                  <a:cubicBezTo>
                    <a:pt x="5413" y="0"/>
                    <a:pt x="5308" y="4"/>
                    <a:pt x="5229" y="9"/>
                  </a:cubicBezTo>
                  <a:cubicBezTo>
                    <a:pt x="5229" y="9"/>
                    <a:pt x="5909" y="615"/>
                    <a:pt x="6245" y="1385"/>
                  </a:cubicBezTo>
                  <a:cubicBezTo>
                    <a:pt x="6555" y="2091"/>
                    <a:pt x="6320" y="2830"/>
                    <a:pt x="5725" y="3092"/>
                  </a:cubicBezTo>
                  <a:cubicBezTo>
                    <a:pt x="5453" y="3212"/>
                    <a:pt x="5203" y="3272"/>
                    <a:pt x="4966" y="3272"/>
                  </a:cubicBezTo>
                  <a:cubicBezTo>
                    <a:pt x="4452" y="3272"/>
                    <a:pt x="3999" y="2993"/>
                    <a:pt x="3499" y="2453"/>
                  </a:cubicBezTo>
                  <a:cubicBezTo>
                    <a:pt x="3002" y="1917"/>
                    <a:pt x="2766" y="1224"/>
                    <a:pt x="1976" y="779"/>
                  </a:cubicBezTo>
                  <a:cubicBezTo>
                    <a:pt x="1294" y="881"/>
                    <a:pt x="512" y="1243"/>
                    <a:pt x="404" y="1616"/>
                  </a:cubicBezTo>
                  <a:cubicBezTo>
                    <a:pt x="277" y="2052"/>
                    <a:pt x="1" y="4107"/>
                    <a:pt x="588" y="5673"/>
                  </a:cubicBezTo>
                  <a:cubicBezTo>
                    <a:pt x="1174" y="7237"/>
                    <a:pt x="1769" y="8298"/>
                    <a:pt x="2107" y="8973"/>
                  </a:cubicBezTo>
                  <a:cubicBezTo>
                    <a:pt x="2107" y="8973"/>
                    <a:pt x="2840" y="9194"/>
                    <a:pt x="3882" y="9194"/>
                  </a:cubicBezTo>
                  <a:cubicBezTo>
                    <a:pt x="4829" y="9194"/>
                    <a:pt x="6031" y="9011"/>
                    <a:pt x="7168" y="8311"/>
                  </a:cubicBezTo>
                  <a:cubicBezTo>
                    <a:pt x="7168" y="8311"/>
                    <a:pt x="7410" y="7039"/>
                    <a:pt x="7423" y="6143"/>
                  </a:cubicBezTo>
                  <a:cubicBezTo>
                    <a:pt x="9547" y="4302"/>
                    <a:pt x="7886" y="2034"/>
                    <a:pt x="6100" y="222"/>
                  </a:cubicBezTo>
                  <a:cubicBezTo>
                    <a:pt x="5960" y="81"/>
                    <a:pt x="5771" y="2"/>
                    <a:pt x="5572" y="1"/>
                  </a:cubicBezTo>
                  <a:cubicBezTo>
                    <a:pt x="5556" y="0"/>
                    <a:pt x="5540" y="0"/>
                    <a:pt x="5523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21;p55">
              <a:extLst>
                <a:ext uri="{FF2B5EF4-FFF2-40B4-BE49-F238E27FC236}">
                  <a16:creationId xmlns:a16="http://schemas.microsoft.com/office/drawing/2014/main" id="{ED60D0FF-07B2-4DE2-81C9-FF5CD985CEE5}"/>
                </a:ext>
              </a:extLst>
            </p:cNvPr>
            <p:cNvSpPr/>
            <p:nvPr/>
          </p:nvSpPr>
          <p:spPr>
            <a:xfrm>
              <a:off x="1521275" y="4561175"/>
              <a:ext cx="193275" cy="156650"/>
            </a:xfrm>
            <a:custGeom>
              <a:avLst/>
              <a:gdLst/>
              <a:ahLst/>
              <a:cxnLst/>
              <a:rect l="l" t="t" r="r" b="b"/>
              <a:pathLst>
                <a:path w="7731" h="6266" extrusionOk="0">
                  <a:moveTo>
                    <a:pt x="5856" y="0"/>
                  </a:moveTo>
                  <a:cubicBezTo>
                    <a:pt x="4339" y="0"/>
                    <a:pt x="1615" y="710"/>
                    <a:pt x="1615" y="710"/>
                  </a:cubicBezTo>
                  <a:cubicBezTo>
                    <a:pt x="1782" y="1025"/>
                    <a:pt x="1699" y="1454"/>
                    <a:pt x="1345" y="2175"/>
                  </a:cubicBezTo>
                  <a:cubicBezTo>
                    <a:pt x="913" y="3052"/>
                    <a:pt x="423" y="3951"/>
                    <a:pt x="1" y="5363"/>
                  </a:cubicBezTo>
                  <a:cubicBezTo>
                    <a:pt x="47" y="5557"/>
                    <a:pt x="517" y="6011"/>
                    <a:pt x="2451" y="6234"/>
                  </a:cubicBezTo>
                  <a:cubicBezTo>
                    <a:pt x="2637" y="6255"/>
                    <a:pt x="2827" y="6266"/>
                    <a:pt x="3018" y="6266"/>
                  </a:cubicBezTo>
                  <a:cubicBezTo>
                    <a:pt x="5255" y="6266"/>
                    <a:pt x="7731" y="4852"/>
                    <a:pt x="7491" y="3130"/>
                  </a:cubicBezTo>
                  <a:cubicBezTo>
                    <a:pt x="7333" y="2132"/>
                    <a:pt x="6960" y="1348"/>
                    <a:pt x="6844" y="363"/>
                  </a:cubicBezTo>
                  <a:cubicBezTo>
                    <a:pt x="6812" y="97"/>
                    <a:pt x="6417" y="0"/>
                    <a:pt x="585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22;p55">
              <a:extLst>
                <a:ext uri="{FF2B5EF4-FFF2-40B4-BE49-F238E27FC236}">
                  <a16:creationId xmlns:a16="http://schemas.microsoft.com/office/drawing/2014/main" id="{7A6E4BD3-CC06-48FF-AA4E-D409CF7C1C3D}"/>
                </a:ext>
              </a:extLst>
            </p:cNvPr>
            <p:cNvSpPr/>
            <p:nvPr/>
          </p:nvSpPr>
          <p:spPr>
            <a:xfrm>
              <a:off x="1507675" y="4376050"/>
              <a:ext cx="103575" cy="370025"/>
            </a:xfrm>
            <a:custGeom>
              <a:avLst/>
              <a:gdLst/>
              <a:ahLst/>
              <a:cxnLst/>
              <a:rect l="l" t="t" r="r" b="b"/>
              <a:pathLst>
                <a:path w="4143" h="14801" extrusionOk="0">
                  <a:moveTo>
                    <a:pt x="2629" y="1"/>
                  </a:moveTo>
                  <a:cubicBezTo>
                    <a:pt x="2629" y="1"/>
                    <a:pt x="1321" y="223"/>
                    <a:pt x="793" y="644"/>
                  </a:cubicBezTo>
                  <a:cubicBezTo>
                    <a:pt x="265" y="1066"/>
                    <a:pt x="0" y="3259"/>
                    <a:pt x="546" y="5075"/>
                  </a:cubicBezTo>
                  <a:cubicBezTo>
                    <a:pt x="1092" y="6890"/>
                    <a:pt x="1882" y="8606"/>
                    <a:pt x="1240" y="10107"/>
                  </a:cubicBezTo>
                  <a:cubicBezTo>
                    <a:pt x="599" y="11607"/>
                    <a:pt x="132" y="13198"/>
                    <a:pt x="132" y="13198"/>
                  </a:cubicBezTo>
                  <a:cubicBezTo>
                    <a:pt x="132" y="13198"/>
                    <a:pt x="365" y="14217"/>
                    <a:pt x="1391" y="14604"/>
                  </a:cubicBezTo>
                  <a:cubicBezTo>
                    <a:pt x="1791" y="14754"/>
                    <a:pt x="2176" y="14800"/>
                    <a:pt x="2497" y="14800"/>
                  </a:cubicBezTo>
                  <a:cubicBezTo>
                    <a:pt x="3002" y="14800"/>
                    <a:pt x="3348" y="14687"/>
                    <a:pt x="3348" y="14687"/>
                  </a:cubicBezTo>
                  <a:cubicBezTo>
                    <a:pt x="3232" y="13935"/>
                    <a:pt x="3664" y="11049"/>
                    <a:pt x="3898" y="9234"/>
                  </a:cubicBezTo>
                  <a:cubicBezTo>
                    <a:pt x="4133" y="7418"/>
                    <a:pt x="4142" y="4645"/>
                    <a:pt x="3898" y="3234"/>
                  </a:cubicBezTo>
                  <a:cubicBezTo>
                    <a:pt x="3662" y="1867"/>
                    <a:pt x="2617" y="540"/>
                    <a:pt x="2629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23;p55">
              <a:extLst>
                <a:ext uri="{FF2B5EF4-FFF2-40B4-BE49-F238E27FC236}">
                  <a16:creationId xmlns:a16="http://schemas.microsoft.com/office/drawing/2014/main" id="{95996074-5660-4749-9C5C-731A0238B5B1}"/>
                </a:ext>
              </a:extLst>
            </p:cNvPr>
            <p:cNvSpPr/>
            <p:nvPr/>
          </p:nvSpPr>
          <p:spPr>
            <a:xfrm>
              <a:off x="1460700" y="4389550"/>
              <a:ext cx="141025" cy="471125"/>
            </a:xfrm>
            <a:custGeom>
              <a:avLst/>
              <a:gdLst/>
              <a:ahLst/>
              <a:cxnLst/>
              <a:rect l="l" t="t" r="r" b="b"/>
              <a:pathLst>
                <a:path w="5641" h="18845" extrusionOk="0">
                  <a:moveTo>
                    <a:pt x="3127" y="1"/>
                  </a:moveTo>
                  <a:cubicBezTo>
                    <a:pt x="2807" y="1"/>
                    <a:pt x="2471" y="321"/>
                    <a:pt x="2108" y="1163"/>
                  </a:cubicBezTo>
                  <a:cubicBezTo>
                    <a:pt x="1527" y="2513"/>
                    <a:pt x="597" y="5063"/>
                    <a:pt x="301" y="7044"/>
                  </a:cubicBezTo>
                  <a:cubicBezTo>
                    <a:pt x="158" y="8004"/>
                    <a:pt x="0" y="9515"/>
                    <a:pt x="363" y="11469"/>
                  </a:cubicBezTo>
                  <a:cubicBezTo>
                    <a:pt x="615" y="12836"/>
                    <a:pt x="989" y="13912"/>
                    <a:pt x="1541" y="15187"/>
                  </a:cubicBezTo>
                  <a:cubicBezTo>
                    <a:pt x="1691" y="15534"/>
                    <a:pt x="1717" y="15829"/>
                    <a:pt x="1925" y="16525"/>
                  </a:cubicBezTo>
                  <a:cubicBezTo>
                    <a:pt x="2133" y="17222"/>
                    <a:pt x="2541" y="17976"/>
                    <a:pt x="2986" y="18389"/>
                  </a:cubicBezTo>
                  <a:cubicBezTo>
                    <a:pt x="3352" y="18730"/>
                    <a:pt x="3571" y="18845"/>
                    <a:pt x="3705" y="18845"/>
                  </a:cubicBezTo>
                  <a:cubicBezTo>
                    <a:pt x="3734" y="18845"/>
                    <a:pt x="3759" y="18839"/>
                    <a:pt x="3780" y="18830"/>
                  </a:cubicBezTo>
                  <a:cubicBezTo>
                    <a:pt x="3936" y="18762"/>
                    <a:pt x="3926" y="18603"/>
                    <a:pt x="3745" y="18391"/>
                  </a:cubicBezTo>
                  <a:cubicBezTo>
                    <a:pt x="3564" y="18179"/>
                    <a:pt x="3227" y="17856"/>
                    <a:pt x="2996" y="17301"/>
                  </a:cubicBezTo>
                  <a:lnTo>
                    <a:pt x="2996" y="17301"/>
                  </a:lnTo>
                  <a:cubicBezTo>
                    <a:pt x="2996" y="17301"/>
                    <a:pt x="3371" y="17785"/>
                    <a:pt x="3620" y="18055"/>
                  </a:cubicBezTo>
                  <a:cubicBezTo>
                    <a:pt x="3870" y="18326"/>
                    <a:pt x="4152" y="18550"/>
                    <a:pt x="4371" y="18680"/>
                  </a:cubicBezTo>
                  <a:cubicBezTo>
                    <a:pt x="4442" y="18723"/>
                    <a:pt x="4524" y="18741"/>
                    <a:pt x="4603" y="18741"/>
                  </a:cubicBezTo>
                  <a:cubicBezTo>
                    <a:pt x="4825" y="18741"/>
                    <a:pt x="5024" y="18595"/>
                    <a:pt x="4892" y="18433"/>
                  </a:cubicBezTo>
                  <a:cubicBezTo>
                    <a:pt x="4715" y="18214"/>
                    <a:pt x="4518" y="18093"/>
                    <a:pt x="4155" y="17687"/>
                  </a:cubicBezTo>
                  <a:cubicBezTo>
                    <a:pt x="3823" y="17319"/>
                    <a:pt x="3654" y="16984"/>
                    <a:pt x="3654" y="16984"/>
                  </a:cubicBezTo>
                  <a:lnTo>
                    <a:pt x="3654" y="16984"/>
                  </a:lnTo>
                  <a:cubicBezTo>
                    <a:pt x="3654" y="16984"/>
                    <a:pt x="4073" y="17403"/>
                    <a:pt x="4489" y="17687"/>
                  </a:cubicBezTo>
                  <a:cubicBezTo>
                    <a:pt x="4904" y="17972"/>
                    <a:pt x="5134" y="18004"/>
                    <a:pt x="5286" y="18016"/>
                  </a:cubicBezTo>
                  <a:cubicBezTo>
                    <a:pt x="5291" y="18017"/>
                    <a:pt x="5297" y="18017"/>
                    <a:pt x="5302" y="18017"/>
                  </a:cubicBezTo>
                  <a:cubicBezTo>
                    <a:pt x="5453" y="18017"/>
                    <a:pt x="5641" y="17834"/>
                    <a:pt x="5393" y="17600"/>
                  </a:cubicBezTo>
                  <a:cubicBezTo>
                    <a:pt x="5163" y="17383"/>
                    <a:pt x="4777" y="17206"/>
                    <a:pt x="4403" y="16723"/>
                  </a:cubicBezTo>
                  <a:cubicBezTo>
                    <a:pt x="4132" y="16375"/>
                    <a:pt x="3988" y="16092"/>
                    <a:pt x="4073" y="16092"/>
                  </a:cubicBezTo>
                  <a:cubicBezTo>
                    <a:pt x="4074" y="16092"/>
                    <a:pt x="4074" y="16092"/>
                    <a:pt x="4075" y="16092"/>
                  </a:cubicBezTo>
                  <a:cubicBezTo>
                    <a:pt x="4163" y="16097"/>
                    <a:pt x="4310" y="16315"/>
                    <a:pt x="4661" y="16477"/>
                  </a:cubicBezTo>
                  <a:cubicBezTo>
                    <a:pt x="4797" y="16540"/>
                    <a:pt x="4948" y="16570"/>
                    <a:pt x="5083" y="16570"/>
                  </a:cubicBezTo>
                  <a:cubicBezTo>
                    <a:pt x="5282" y="16570"/>
                    <a:pt x="5449" y="16506"/>
                    <a:pt x="5492" y="16391"/>
                  </a:cubicBezTo>
                  <a:cubicBezTo>
                    <a:pt x="5564" y="16196"/>
                    <a:pt x="5454" y="16262"/>
                    <a:pt x="5133" y="16049"/>
                  </a:cubicBezTo>
                  <a:cubicBezTo>
                    <a:pt x="4812" y="15835"/>
                    <a:pt x="4615" y="15529"/>
                    <a:pt x="4139" y="15265"/>
                  </a:cubicBezTo>
                  <a:cubicBezTo>
                    <a:pt x="3720" y="15031"/>
                    <a:pt x="3455" y="14865"/>
                    <a:pt x="3139" y="14551"/>
                  </a:cubicBezTo>
                  <a:cubicBezTo>
                    <a:pt x="2823" y="14235"/>
                    <a:pt x="2358" y="12914"/>
                    <a:pt x="2114" y="11626"/>
                  </a:cubicBezTo>
                  <a:cubicBezTo>
                    <a:pt x="1828" y="10105"/>
                    <a:pt x="1998" y="8129"/>
                    <a:pt x="2188" y="7283"/>
                  </a:cubicBezTo>
                  <a:cubicBezTo>
                    <a:pt x="2599" y="5461"/>
                    <a:pt x="3528" y="3091"/>
                    <a:pt x="3909" y="2288"/>
                  </a:cubicBezTo>
                  <a:cubicBezTo>
                    <a:pt x="4365" y="1322"/>
                    <a:pt x="4108" y="733"/>
                    <a:pt x="3691" y="306"/>
                  </a:cubicBezTo>
                  <a:cubicBezTo>
                    <a:pt x="3507" y="117"/>
                    <a:pt x="3320" y="1"/>
                    <a:pt x="312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24;p55">
              <a:extLst>
                <a:ext uri="{FF2B5EF4-FFF2-40B4-BE49-F238E27FC236}">
                  <a16:creationId xmlns:a16="http://schemas.microsoft.com/office/drawing/2014/main" id="{581558CF-F28F-4D19-B82C-CF80853A0D07}"/>
                </a:ext>
              </a:extLst>
            </p:cNvPr>
            <p:cNvSpPr/>
            <p:nvPr/>
          </p:nvSpPr>
          <p:spPr>
            <a:xfrm>
              <a:off x="1463575" y="4387175"/>
              <a:ext cx="103775" cy="192875"/>
            </a:xfrm>
            <a:custGeom>
              <a:avLst/>
              <a:gdLst/>
              <a:ahLst/>
              <a:cxnLst/>
              <a:rect l="l" t="t" r="r" b="b"/>
              <a:pathLst>
                <a:path w="4151" h="7715" extrusionOk="0">
                  <a:moveTo>
                    <a:pt x="2916" y="0"/>
                  </a:moveTo>
                  <a:cubicBezTo>
                    <a:pt x="2456" y="0"/>
                    <a:pt x="2124" y="471"/>
                    <a:pt x="1413" y="1935"/>
                  </a:cubicBezTo>
                  <a:cubicBezTo>
                    <a:pt x="507" y="3802"/>
                    <a:pt x="0" y="6810"/>
                    <a:pt x="25" y="6890"/>
                  </a:cubicBezTo>
                  <a:cubicBezTo>
                    <a:pt x="490" y="7592"/>
                    <a:pt x="1274" y="7715"/>
                    <a:pt x="1766" y="7715"/>
                  </a:cubicBezTo>
                  <a:cubicBezTo>
                    <a:pt x="2030" y="7715"/>
                    <a:pt x="2210" y="7679"/>
                    <a:pt x="2210" y="7679"/>
                  </a:cubicBezTo>
                  <a:cubicBezTo>
                    <a:pt x="2210" y="7679"/>
                    <a:pt x="2283" y="7498"/>
                    <a:pt x="2392" y="6799"/>
                  </a:cubicBezTo>
                  <a:cubicBezTo>
                    <a:pt x="2501" y="6099"/>
                    <a:pt x="4151" y="2496"/>
                    <a:pt x="4151" y="1646"/>
                  </a:cubicBezTo>
                  <a:cubicBezTo>
                    <a:pt x="4151" y="796"/>
                    <a:pt x="3757" y="259"/>
                    <a:pt x="3335" y="96"/>
                  </a:cubicBezTo>
                  <a:cubicBezTo>
                    <a:pt x="3178" y="36"/>
                    <a:pt x="3042" y="0"/>
                    <a:pt x="291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25;p55">
              <a:extLst>
                <a:ext uri="{FF2B5EF4-FFF2-40B4-BE49-F238E27FC236}">
                  <a16:creationId xmlns:a16="http://schemas.microsoft.com/office/drawing/2014/main" id="{4EE72C24-572F-42D6-B4B9-EF2DF5CEF8A9}"/>
                </a:ext>
              </a:extLst>
            </p:cNvPr>
            <p:cNvSpPr/>
            <p:nvPr/>
          </p:nvSpPr>
          <p:spPr>
            <a:xfrm>
              <a:off x="1570375" y="4311275"/>
              <a:ext cx="67975" cy="58125"/>
            </a:xfrm>
            <a:custGeom>
              <a:avLst/>
              <a:gdLst/>
              <a:ahLst/>
              <a:cxnLst/>
              <a:rect l="l" t="t" r="r" b="b"/>
              <a:pathLst>
                <a:path w="2719" h="2325" extrusionOk="0">
                  <a:moveTo>
                    <a:pt x="0" y="1"/>
                  </a:moveTo>
                  <a:cubicBezTo>
                    <a:pt x="0" y="1"/>
                    <a:pt x="21" y="440"/>
                    <a:pt x="36" y="763"/>
                  </a:cubicBezTo>
                  <a:cubicBezTo>
                    <a:pt x="36" y="763"/>
                    <a:pt x="111" y="1595"/>
                    <a:pt x="1484" y="2242"/>
                  </a:cubicBezTo>
                  <a:cubicBezTo>
                    <a:pt x="1576" y="2285"/>
                    <a:pt x="1764" y="2325"/>
                    <a:pt x="1967" y="2325"/>
                  </a:cubicBezTo>
                  <a:cubicBezTo>
                    <a:pt x="2299" y="2325"/>
                    <a:pt x="2670" y="2219"/>
                    <a:pt x="2718" y="1850"/>
                  </a:cubicBezTo>
                  <a:lnTo>
                    <a:pt x="2662" y="896"/>
                  </a:lnTo>
                  <a:lnTo>
                    <a:pt x="1889" y="6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26;p55">
              <a:extLst>
                <a:ext uri="{FF2B5EF4-FFF2-40B4-BE49-F238E27FC236}">
                  <a16:creationId xmlns:a16="http://schemas.microsoft.com/office/drawing/2014/main" id="{C0B1DE58-64CA-4C77-944B-DF26466C7AE2}"/>
                </a:ext>
              </a:extLst>
            </p:cNvPr>
            <p:cNvSpPr/>
            <p:nvPr/>
          </p:nvSpPr>
          <p:spPr>
            <a:xfrm>
              <a:off x="1636900" y="4333700"/>
              <a:ext cx="63825" cy="98825"/>
            </a:xfrm>
            <a:custGeom>
              <a:avLst/>
              <a:gdLst/>
              <a:ahLst/>
              <a:cxnLst/>
              <a:rect l="l" t="t" r="r" b="b"/>
              <a:pathLst>
                <a:path w="2553" h="3953" extrusionOk="0">
                  <a:moveTo>
                    <a:pt x="1" y="0"/>
                  </a:moveTo>
                  <a:lnTo>
                    <a:pt x="71" y="1178"/>
                  </a:lnTo>
                  <a:cubicBezTo>
                    <a:pt x="1141" y="2190"/>
                    <a:pt x="1531" y="3932"/>
                    <a:pt x="1531" y="3932"/>
                  </a:cubicBezTo>
                  <a:cubicBezTo>
                    <a:pt x="1621" y="3946"/>
                    <a:pt x="1705" y="3953"/>
                    <a:pt x="1783" y="3953"/>
                  </a:cubicBezTo>
                  <a:cubicBezTo>
                    <a:pt x="2294" y="3953"/>
                    <a:pt x="2553" y="3685"/>
                    <a:pt x="2553" y="3685"/>
                  </a:cubicBezTo>
                  <a:cubicBezTo>
                    <a:pt x="2553" y="3685"/>
                    <a:pt x="2324" y="2699"/>
                    <a:pt x="1836" y="1920"/>
                  </a:cubicBezTo>
                  <a:cubicBezTo>
                    <a:pt x="1339" y="1128"/>
                    <a:pt x="1075" y="800"/>
                    <a:pt x="1105" y="2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27;p55">
              <a:extLst>
                <a:ext uri="{FF2B5EF4-FFF2-40B4-BE49-F238E27FC236}">
                  <a16:creationId xmlns:a16="http://schemas.microsoft.com/office/drawing/2014/main" id="{1D329EEB-5D5B-4B33-994D-9D7C1360DE62}"/>
                </a:ext>
              </a:extLst>
            </p:cNvPr>
            <p:cNvSpPr/>
            <p:nvPr/>
          </p:nvSpPr>
          <p:spPr>
            <a:xfrm>
              <a:off x="1534125" y="4169900"/>
              <a:ext cx="153225" cy="185975"/>
            </a:xfrm>
            <a:custGeom>
              <a:avLst/>
              <a:gdLst/>
              <a:ahLst/>
              <a:cxnLst/>
              <a:rect l="l" t="t" r="r" b="b"/>
              <a:pathLst>
                <a:path w="6129" h="7439" extrusionOk="0">
                  <a:moveTo>
                    <a:pt x="3193" y="1"/>
                  </a:moveTo>
                  <a:cubicBezTo>
                    <a:pt x="3137" y="1"/>
                    <a:pt x="3080" y="2"/>
                    <a:pt x="3023" y="6"/>
                  </a:cubicBezTo>
                  <a:cubicBezTo>
                    <a:pt x="1311" y="101"/>
                    <a:pt x="0" y="1565"/>
                    <a:pt x="96" y="3278"/>
                  </a:cubicBezTo>
                  <a:cubicBezTo>
                    <a:pt x="151" y="4280"/>
                    <a:pt x="682" y="5130"/>
                    <a:pt x="1450" y="5656"/>
                  </a:cubicBezTo>
                  <a:cubicBezTo>
                    <a:pt x="1450" y="5656"/>
                    <a:pt x="1730" y="6343"/>
                    <a:pt x="1823" y="6469"/>
                  </a:cubicBezTo>
                  <a:cubicBezTo>
                    <a:pt x="2409" y="7252"/>
                    <a:pt x="3778" y="7431"/>
                    <a:pt x="4278" y="7438"/>
                  </a:cubicBezTo>
                  <a:cubicBezTo>
                    <a:pt x="4282" y="7438"/>
                    <a:pt x="4285" y="7438"/>
                    <a:pt x="4289" y="7438"/>
                  </a:cubicBezTo>
                  <a:cubicBezTo>
                    <a:pt x="4717" y="7438"/>
                    <a:pt x="5162" y="7076"/>
                    <a:pt x="5490" y="6373"/>
                  </a:cubicBezTo>
                  <a:cubicBezTo>
                    <a:pt x="6120" y="5025"/>
                    <a:pt x="6129" y="3432"/>
                    <a:pt x="5998" y="2660"/>
                  </a:cubicBezTo>
                  <a:cubicBezTo>
                    <a:pt x="5766" y="1155"/>
                    <a:pt x="4713" y="1"/>
                    <a:pt x="3193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28;p55">
              <a:extLst>
                <a:ext uri="{FF2B5EF4-FFF2-40B4-BE49-F238E27FC236}">
                  <a16:creationId xmlns:a16="http://schemas.microsoft.com/office/drawing/2014/main" id="{5B946870-FFF1-4DB0-88FD-0E51036DC248}"/>
                </a:ext>
              </a:extLst>
            </p:cNvPr>
            <p:cNvSpPr/>
            <p:nvPr/>
          </p:nvSpPr>
          <p:spPr>
            <a:xfrm>
              <a:off x="1532900" y="4160975"/>
              <a:ext cx="153000" cy="150325"/>
            </a:xfrm>
            <a:custGeom>
              <a:avLst/>
              <a:gdLst/>
              <a:ahLst/>
              <a:cxnLst/>
              <a:rect l="l" t="t" r="r" b="b"/>
              <a:pathLst>
                <a:path w="6120" h="6013" extrusionOk="0">
                  <a:moveTo>
                    <a:pt x="3050" y="0"/>
                  </a:moveTo>
                  <a:cubicBezTo>
                    <a:pt x="2987" y="0"/>
                    <a:pt x="2922" y="1"/>
                    <a:pt x="2858" y="3"/>
                  </a:cubicBezTo>
                  <a:cubicBezTo>
                    <a:pt x="2212" y="19"/>
                    <a:pt x="1216" y="358"/>
                    <a:pt x="936" y="1291"/>
                  </a:cubicBezTo>
                  <a:cubicBezTo>
                    <a:pt x="475" y="1811"/>
                    <a:pt x="173" y="2489"/>
                    <a:pt x="111" y="3179"/>
                  </a:cubicBezTo>
                  <a:cubicBezTo>
                    <a:pt x="1" y="4379"/>
                    <a:pt x="616" y="5407"/>
                    <a:pt x="1499" y="6013"/>
                  </a:cubicBezTo>
                  <a:cubicBezTo>
                    <a:pt x="1465" y="5908"/>
                    <a:pt x="650" y="4695"/>
                    <a:pt x="1486" y="4426"/>
                  </a:cubicBezTo>
                  <a:lnTo>
                    <a:pt x="1486" y="4426"/>
                  </a:lnTo>
                  <a:cubicBezTo>
                    <a:pt x="1619" y="4580"/>
                    <a:pt x="1654" y="4816"/>
                    <a:pt x="1659" y="5062"/>
                  </a:cubicBezTo>
                  <a:cubicBezTo>
                    <a:pt x="1659" y="5062"/>
                    <a:pt x="2074" y="5024"/>
                    <a:pt x="1981" y="4538"/>
                  </a:cubicBezTo>
                  <a:cubicBezTo>
                    <a:pt x="1955" y="4403"/>
                    <a:pt x="1931" y="4278"/>
                    <a:pt x="1909" y="4167"/>
                  </a:cubicBezTo>
                  <a:cubicBezTo>
                    <a:pt x="1834" y="3790"/>
                    <a:pt x="1936" y="3412"/>
                    <a:pt x="2146" y="3090"/>
                  </a:cubicBezTo>
                  <a:cubicBezTo>
                    <a:pt x="2611" y="2381"/>
                    <a:pt x="3634" y="2727"/>
                    <a:pt x="4217" y="1651"/>
                  </a:cubicBezTo>
                  <a:cubicBezTo>
                    <a:pt x="4793" y="2310"/>
                    <a:pt x="5383" y="2361"/>
                    <a:pt x="5971" y="2415"/>
                  </a:cubicBezTo>
                  <a:cubicBezTo>
                    <a:pt x="6120" y="559"/>
                    <a:pt x="4688" y="0"/>
                    <a:pt x="3050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29;p55">
              <a:extLst>
                <a:ext uri="{FF2B5EF4-FFF2-40B4-BE49-F238E27FC236}">
                  <a16:creationId xmlns:a16="http://schemas.microsoft.com/office/drawing/2014/main" id="{66330419-67C7-46ED-9DB2-0A0C07A41A38}"/>
                </a:ext>
              </a:extLst>
            </p:cNvPr>
            <p:cNvSpPr/>
            <p:nvPr/>
          </p:nvSpPr>
          <p:spPr>
            <a:xfrm>
              <a:off x="1518075" y="4193250"/>
              <a:ext cx="97975" cy="250500"/>
            </a:xfrm>
            <a:custGeom>
              <a:avLst/>
              <a:gdLst/>
              <a:ahLst/>
              <a:cxnLst/>
              <a:rect l="l" t="t" r="r" b="b"/>
              <a:pathLst>
                <a:path w="3919" h="10020" extrusionOk="0">
                  <a:moveTo>
                    <a:pt x="1531" y="0"/>
                  </a:moveTo>
                  <a:cubicBezTo>
                    <a:pt x="0" y="443"/>
                    <a:pt x="159" y="2143"/>
                    <a:pt x="217" y="4595"/>
                  </a:cubicBezTo>
                  <a:cubicBezTo>
                    <a:pt x="274" y="7046"/>
                    <a:pt x="328" y="8133"/>
                    <a:pt x="328" y="8133"/>
                  </a:cubicBezTo>
                  <a:cubicBezTo>
                    <a:pt x="443" y="7992"/>
                    <a:pt x="815" y="7866"/>
                    <a:pt x="815" y="7866"/>
                  </a:cubicBezTo>
                  <a:lnTo>
                    <a:pt x="1324" y="7661"/>
                  </a:lnTo>
                  <a:cubicBezTo>
                    <a:pt x="2320" y="7791"/>
                    <a:pt x="2784" y="9998"/>
                    <a:pt x="2784" y="9998"/>
                  </a:cubicBezTo>
                  <a:cubicBezTo>
                    <a:pt x="2916" y="10013"/>
                    <a:pt x="3036" y="10019"/>
                    <a:pt x="3145" y="10019"/>
                  </a:cubicBezTo>
                  <a:cubicBezTo>
                    <a:pt x="3656" y="10019"/>
                    <a:pt x="3918" y="9880"/>
                    <a:pt x="3918" y="9880"/>
                  </a:cubicBezTo>
                  <a:cubicBezTo>
                    <a:pt x="3592" y="8519"/>
                    <a:pt x="2825" y="7369"/>
                    <a:pt x="2554" y="6782"/>
                  </a:cubicBezTo>
                  <a:cubicBezTo>
                    <a:pt x="2115" y="5825"/>
                    <a:pt x="2092" y="4722"/>
                    <a:pt x="2092" y="4722"/>
                  </a:cubicBezTo>
                  <a:lnTo>
                    <a:pt x="1531" y="0"/>
                  </a:ln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30;p55">
              <a:extLst>
                <a:ext uri="{FF2B5EF4-FFF2-40B4-BE49-F238E27FC236}">
                  <a16:creationId xmlns:a16="http://schemas.microsoft.com/office/drawing/2014/main" id="{0D18A541-99B2-45CB-BA77-713D4E5C926A}"/>
                </a:ext>
              </a:extLst>
            </p:cNvPr>
            <p:cNvSpPr/>
            <p:nvPr/>
          </p:nvSpPr>
          <p:spPr>
            <a:xfrm>
              <a:off x="1530425" y="4265200"/>
              <a:ext cx="39975" cy="50375"/>
            </a:xfrm>
            <a:custGeom>
              <a:avLst/>
              <a:gdLst/>
              <a:ahLst/>
              <a:cxnLst/>
              <a:rect l="l" t="t" r="r" b="b"/>
              <a:pathLst>
                <a:path w="1599" h="2015" extrusionOk="0">
                  <a:moveTo>
                    <a:pt x="985" y="0"/>
                  </a:moveTo>
                  <a:cubicBezTo>
                    <a:pt x="782" y="0"/>
                    <a:pt x="579" y="78"/>
                    <a:pt x="449" y="280"/>
                  </a:cubicBezTo>
                  <a:cubicBezTo>
                    <a:pt x="0" y="983"/>
                    <a:pt x="639" y="2014"/>
                    <a:pt x="1198" y="2014"/>
                  </a:cubicBezTo>
                  <a:cubicBezTo>
                    <a:pt x="1205" y="2014"/>
                    <a:pt x="1213" y="2014"/>
                    <a:pt x="1220" y="2014"/>
                  </a:cubicBezTo>
                  <a:cubicBezTo>
                    <a:pt x="1522" y="1999"/>
                    <a:pt x="1598" y="1844"/>
                    <a:pt x="1598" y="1844"/>
                  </a:cubicBezTo>
                  <a:lnTo>
                    <a:pt x="1585" y="257"/>
                  </a:lnTo>
                  <a:cubicBezTo>
                    <a:pt x="1471" y="112"/>
                    <a:pt x="1229" y="0"/>
                    <a:pt x="985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31;p55">
              <a:extLst>
                <a:ext uri="{FF2B5EF4-FFF2-40B4-BE49-F238E27FC236}">
                  <a16:creationId xmlns:a16="http://schemas.microsoft.com/office/drawing/2014/main" id="{57B96F36-CD48-4E61-93BF-9E658BA44216}"/>
                </a:ext>
              </a:extLst>
            </p:cNvPr>
            <p:cNvSpPr/>
            <p:nvPr/>
          </p:nvSpPr>
          <p:spPr>
            <a:xfrm>
              <a:off x="1657450" y="4866925"/>
              <a:ext cx="56300" cy="27425"/>
            </a:xfrm>
            <a:custGeom>
              <a:avLst/>
              <a:gdLst/>
              <a:ahLst/>
              <a:cxnLst/>
              <a:rect l="l" t="t" r="r" b="b"/>
              <a:pathLst>
                <a:path w="2252" h="1097" extrusionOk="0">
                  <a:moveTo>
                    <a:pt x="2252" y="0"/>
                  </a:moveTo>
                  <a:lnTo>
                    <a:pt x="1" y="740"/>
                  </a:lnTo>
                  <a:cubicBezTo>
                    <a:pt x="1" y="740"/>
                    <a:pt x="93" y="861"/>
                    <a:pt x="401" y="1001"/>
                  </a:cubicBezTo>
                  <a:cubicBezTo>
                    <a:pt x="589" y="1086"/>
                    <a:pt x="748" y="1096"/>
                    <a:pt x="815" y="1096"/>
                  </a:cubicBezTo>
                  <a:cubicBezTo>
                    <a:pt x="837" y="1096"/>
                    <a:pt x="849" y="1095"/>
                    <a:pt x="849" y="1095"/>
                  </a:cubicBezTo>
                  <a:lnTo>
                    <a:pt x="2252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32;p55">
              <a:extLst>
                <a:ext uri="{FF2B5EF4-FFF2-40B4-BE49-F238E27FC236}">
                  <a16:creationId xmlns:a16="http://schemas.microsoft.com/office/drawing/2014/main" id="{9FFEF60E-7E75-44A9-A54D-EB350012DD10}"/>
                </a:ext>
              </a:extLst>
            </p:cNvPr>
            <p:cNvSpPr/>
            <p:nvPr/>
          </p:nvSpPr>
          <p:spPr>
            <a:xfrm>
              <a:off x="1572525" y="4598800"/>
              <a:ext cx="335075" cy="192425"/>
            </a:xfrm>
            <a:custGeom>
              <a:avLst/>
              <a:gdLst/>
              <a:ahLst/>
              <a:cxnLst/>
              <a:rect l="l" t="t" r="r" b="b"/>
              <a:pathLst>
                <a:path w="13403" h="7697" extrusionOk="0">
                  <a:moveTo>
                    <a:pt x="8499" y="1"/>
                  </a:moveTo>
                  <a:cubicBezTo>
                    <a:pt x="8451" y="1"/>
                    <a:pt x="8404" y="13"/>
                    <a:pt x="8362" y="38"/>
                  </a:cubicBezTo>
                  <a:lnTo>
                    <a:pt x="1" y="4866"/>
                  </a:lnTo>
                  <a:lnTo>
                    <a:pt x="4904" y="7696"/>
                  </a:lnTo>
                  <a:lnTo>
                    <a:pt x="13403" y="2790"/>
                  </a:lnTo>
                  <a:lnTo>
                    <a:pt x="8636" y="38"/>
                  </a:lnTo>
                  <a:cubicBezTo>
                    <a:pt x="8594" y="13"/>
                    <a:pt x="8546" y="1"/>
                    <a:pt x="8499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33;p55">
              <a:extLst>
                <a:ext uri="{FF2B5EF4-FFF2-40B4-BE49-F238E27FC236}">
                  <a16:creationId xmlns:a16="http://schemas.microsoft.com/office/drawing/2014/main" id="{722395FF-C4B3-4F78-A282-572C87D2D09B}"/>
                </a:ext>
              </a:extLst>
            </p:cNvPr>
            <p:cNvSpPr/>
            <p:nvPr/>
          </p:nvSpPr>
          <p:spPr>
            <a:xfrm>
              <a:off x="1629725" y="4635500"/>
              <a:ext cx="252600" cy="145600"/>
            </a:xfrm>
            <a:custGeom>
              <a:avLst/>
              <a:gdLst/>
              <a:ahLst/>
              <a:cxnLst/>
              <a:rect l="l" t="t" r="r" b="b"/>
              <a:pathLst>
                <a:path w="10104" h="5824" extrusionOk="0">
                  <a:moveTo>
                    <a:pt x="7518" y="1"/>
                  </a:moveTo>
                  <a:lnTo>
                    <a:pt x="0" y="4341"/>
                  </a:lnTo>
                  <a:lnTo>
                    <a:pt x="2572" y="5823"/>
                  </a:lnTo>
                  <a:lnTo>
                    <a:pt x="10103" y="1476"/>
                  </a:lnTo>
                  <a:lnTo>
                    <a:pt x="7518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34;p55">
              <a:extLst>
                <a:ext uri="{FF2B5EF4-FFF2-40B4-BE49-F238E27FC236}">
                  <a16:creationId xmlns:a16="http://schemas.microsoft.com/office/drawing/2014/main" id="{8D734620-1432-479D-BED6-65AC23490CBB}"/>
                </a:ext>
              </a:extLst>
            </p:cNvPr>
            <p:cNvSpPr/>
            <p:nvPr/>
          </p:nvSpPr>
          <p:spPr>
            <a:xfrm>
              <a:off x="1662425" y="4644950"/>
              <a:ext cx="89900" cy="51900"/>
            </a:xfrm>
            <a:custGeom>
              <a:avLst/>
              <a:gdLst/>
              <a:ahLst/>
              <a:cxnLst/>
              <a:rect l="l" t="t" r="r" b="b"/>
              <a:pathLst>
                <a:path w="3596" h="2076" extrusionOk="0">
                  <a:moveTo>
                    <a:pt x="2288" y="1"/>
                  </a:moveTo>
                  <a:lnTo>
                    <a:pt x="0" y="1321"/>
                  </a:lnTo>
                  <a:lnTo>
                    <a:pt x="48" y="1348"/>
                  </a:lnTo>
                  <a:lnTo>
                    <a:pt x="1308" y="2075"/>
                  </a:lnTo>
                  <a:lnTo>
                    <a:pt x="3549" y="781"/>
                  </a:lnTo>
                  <a:lnTo>
                    <a:pt x="3595" y="75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35;p55">
              <a:extLst>
                <a:ext uri="{FF2B5EF4-FFF2-40B4-BE49-F238E27FC236}">
                  <a16:creationId xmlns:a16="http://schemas.microsoft.com/office/drawing/2014/main" id="{CE952CDB-977C-4540-8994-5F47D53C0AA3}"/>
                </a:ext>
              </a:extLst>
            </p:cNvPr>
            <p:cNvSpPr/>
            <p:nvPr/>
          </p:nvSpPr>
          <p:spPr>
            <a:xfrm>
              <a:off x="1663600" y="4646300"/>
              <a:ext cx="87550" cy="50550"/>
            </a:xfrm>
            <a:custGeom>
              <a:avLst/>
              <a:gdLst/>
              <a:ahLst/>
              <a:cxnLst/>
              <a:rect l="l" t="t" r="r" b="b"/>
              <a:pathLst>
                <a:path w="3502" h="2022" extrusionOk="0">
                  <a:moveTo>
                    <a:pt x="2241" y="1"/>
                  </a:moveTo>
                  <a:lnTo>
                    <a:pt x="1" y="1294"/>
                  </a:lnTo>
                  <a:lnTo>
                    <a:pt x="1261" y="2021"/>
                  </a:lnTo>
                  <a:lnTo>
                    <a:pt x="3502" y="7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36;p55">
              <a:extLst>
                <a:ext uri="{FF2B5EF4-FFF2-40B4-BE49-F238E27FC236}">
                  <a16:creationId xmlns:a16="http://schemas.microsoft.com/office/drawing/2014/main" id="{471D0BD7-756D-4083-B303-9B3B656E28A2}"/>
                </a:ext>
              </a:extLst>
            </p:cNvPr>
            <p:cNvSpPr/>
            <p:nvPr/>
          </p:nvSpPr>
          <p:spPr>
            <a:xfrm>
              <a:off x="1572525" y="4668500"/>
              <a:ext cx="335075" cy="130350"/>
            </a:xfrm>
            <a:custGeom>
              <a:avLst/>
              <a:gdLst/>
              <a:ahLst/>
              <a:cxnLst/>
              <a:rect l="l" t="t" r="r" b="b"/>
              <a:pathLst>
                <a:path w="13403" h="5214" extrusionOk="0">
                  <a:moveTo>
                    <a:pt x="13403" y="1"/>
                  </a:moveTo>
                  <a:lnTo>
                    <a:pt x="4904" y="4908"/>
                  </a:lnTo>
                  <a:lnTo>
                    <a:pt x="1" y="2078"/>
                  </a:lnTo>
                  <a:lnTo>
                    <a:pt x="1" y="2189"/>
                  </a:lnTo>
                  <a:cubicBezTo>
                    <a:pt x="1" y="2353"/>
                    <a:pt x="88" y="2505"/>
                    <a:pt x="230" y="2587"/>
                  </a:cubicBezTo>
                  <a:lnTo>
                    <a:pt x="4674" y="5152"/>
                  </a:lnTo>
                  <a:cubicBezTo>
                    <a:pt x="4745" y="5193"/>
                    <a:pt x="4824" y="5213"/>
                    <a:pt x="4903" y="5213"/>
                  </a:cubicBezTo>
                  <a:cubicBezTo>
                    <a:pt x="4983" y="5213"/>
                    <a:pt x="5062" y="5193"/>
                    <a:pt x="5134" y="5152"/>
                  </a:cubicBezTo>
                  <a:lnTo>
                    <a:pt x="13173" y="511"/>
                  </a:lnTo>
                  <a:cubicBezTo>
                    <a:pt x="13315" y="429"/>
                    <a:pt x="13403" y="277"/>
                    <a:pt x="13403" y="112"/>
                  </a:cubicBezTo>
                  <a:lnTo>
                    <a:pt x="13403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37;p55">
              <a:extLst>
                <a:ext uri="{FF2B5EF4-FFF2-40B4-BE49-F238E27FC236}">
                  <a16:creationId xmlns:a16="http://schemas.microsoft.com/office/drawing/2014/main" id="{31A9F3D3-CCBA-47C4-A8C7-457946D74605}"/>
                </a:ext>
              </a:extLst>
            </p:cNvPr>
            <p:cNvSpPr/>
            <p:nvPr/>
          </p:nvSpPr>
          <p:spPr>
            <a:xfrm>
              <a:off x="1695100" y="4668525"/>
              <a:ext cx="212500" cy="130350"/>
            </a:xfrm>
            <a:custGeom>
              <a:avLst/>
              <a:gdLst/>
              <a:ahLst/>
              <a:cxnLst/>
              <a:rect l="l" t="t" r="r" b="b"/>
              <a:pathLst>
                <a:path w="8500" h="5214" extrusionOk="0">
                  <a:moveTo>
                    <a:pt x="8500" y="1"/>
                  </a:moveTo>
                  <a:lnTo>
                    <a:pt x="1" y="4907"/>
                  </a:lnTo>
                  <a:lnTo>
                    <a:pt x="1" y="5213"/>
                  </a:lnTo>
                  <a:cubicBezTo>
                    <a:pt x="81" y="5213"/>
                    <a:pt x="160" y="5192"/>
                    <a:pt x="231" y="5152"/>
                  </a:cubicBezTo>
                  <a:lnTo>
                    <a:pt x="8270" y="511"/>
                  </a:lnTo>
                  <a:cubicBezTo>
                    <a:pt x="8412" y="429"/>
                    <a:pt x="8500" y="276"/>
                    <a:pt x="8500" y="112"/>
                  </a:cubicBezTo>
                  <a:lnTo>
                    <a:pt x="8500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38;p55">
              <a:extLst>
                <a:ext uri="{FF2B5EF4-FFF2-40B4-BE49-F238E27FC236}">
                  <a16:creationId xmlns:a16="http://schemas.microsoft.com/office/drawing/2014/main" id="{8FBE5948-53C8-4D3D-8F6A-9157009F9D24}"/>
                </a:ext>
              </a:extLst>
            </p:cNvPr>
            <p:cNvSpPr/>
            <p:nvPr/>
          </p:nvSpPr>
          <p:spPr>
            <a:xfrm>
              <a:off x="1698350" y="4524375"/>
              <a:ext cx="240575" cy="269450"/>
            </a:xfrm>
            <a:custGeom>
              <a:avLst/>
              <a:gdLst/>
              <a:ahLst/>
              <a:cxnLst/>
              <a:rect l="l" t="t" r="r" b="b"/>
              <a:pathLst>
                <a:path w="9623" h="10778" extrusionOk="0">
                  <a:moveTo>
                    <a:pt x="9461" y="0"/>
                  </a:moveTo>
                  <a:lnTo>
                    <a:pt x="1143" y="4804"/>
                  </a:lnTo>
                  <a:cubicBezTo>
                    <a:pt x="1039" y="4864"/>
                    <a:pt x="968" y="4968"/>
                    <a:pt x="947" y="5086"/>
                  </a:cubicBezTo>
                  <a:lnTo>
                    <a:pt x="0" y="10742"/>
                  </a:lnTo>
                  <a:cubicBezTo>
                    <a:pt x="64" y="10766"/>
                    <a:pt x="130" y="10778"/>
                    <a:pt x="196" y="10778"/>
                  </a:cubicBezTo>
                  <a:cubicBezTo>
                    <a:pt x="291" y="10778"/>
                    <a:pt x="386" y="10753"/>
                    <a:pt x="470" y="10705"/>
                  </a:cubicBezTo>
                  <a:lnTo>
                    <a:pt x="8474" y="6084"/>
                  </a:lnTo>
                  <a:cubicBezTo>
                    <a:pt x="8615" y="6003"/>
                    <a:pt x="8711" y="5864"/>
                    <a:pt x="8739" y="5703"/>
                  </a:cubicBezTo>
                  <a:lnTo>
                    <a:pt x="9615" y="478"/>
                  </a:lnTo>
                  <a:cubicBezTo>
                    <a:pt x="9620" y="448"/>
                    <a:pt x="9622" y="418"/>
                    <a:pt x="9622" y="388"/>
                  </a:cubicBezTo>
                  <a:cubicBezTo>
                    <a:pt x="9622" y="243"/>
                    <a:pt x="9565" y="103"/>
                    <a:pt x="9461" y="0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39;p55">
              <a:extLst>
                <a:ext uri="{FF2B5EF4-FFF2-40B4-BE49-F238E27FC236}">
                  <a16:creationId xmlns:a16="http://schemas.microsoft.com/office/drawing/2014/main" id="{857B7E5A-F86D-4895-BC96-7D81F051EE6F}"/>
                </a:ext>
              </a:extLst>
            </p:cNvPr>
            <p:cNvSpPr/>
            <p:nvPr/>
          </p:nvSpPr>
          <p:spPr>
            <a:xfrm>
              <a:off x="1695100" y="4522275"/>
              <a:ext cx="239775" cy="270650"/>
            </a:xfrm>
            <a:custGeom>
              <a:avLst/>
              <a:gdLst/>
              <a:ahLst/>
              <a:cxnLst/>
              <a:rect l="l" t="t" r="r" b="b"/>
              <a:pathLst>
                <a:path w="9591" h="10826" extrusionOk="0">
                  <a:moveTo>
                    <a:pt x="9480" y="0"/>
                  </a:moveTo>
                  <a:lnTo>
                    <a:pt x="1146" y="4814"/>
                  </a:lnTo>
                  <a:cubicBezTo>
                    <a:pt x="1042" y="4874"/>
                    <a:pt x="970" y="4976"/>
                    <a:pt x="950" y="5095"/>
                  </a:cubicBezTo>
                  <a:lnTo>
                    <a:pt x="1" y="10757"/>
                  </a:lnTo>
                  <a:lnTo>
                    <a:pt x="56" y="10789"/>
                  </a:lnTo>
                  <a:cubicBezTo>
                    <a:pt x="79" y="10803"/>
                    <a:pt x="105" y="10815"/>
                    <a:pt x="130" y="10826"/>
                  </a:cubicBezTo>
                  <a:lnTo>
                    <a:pt x="1077" y="5170"/>
                  </a:lnTo>
                  <a:cubicBezTo>
                    <a:pt x="1098" y="5052"/>
                    <a:pt x="1169" y="4948"/>
                    <a:pt x="1273" y="4888"/>
                  </a:cubicBezTo>
                  <a:lnTo>
                    <a:pt x="9591" y="84"/>
                  </a:lnTo>
                  <a:cubicBezTo>
                    <a:pt x="9558" y="51"/>
                    <a:pt x="9520" y="23"/>
                    <a:pt x="9480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40;p55">
              <a:extLst>
                <a:ext uri="{FF2B5EF4-FFF2-40B4-BE49-F238E27FC236}">
                  <a16:creationId xmlns:a16="http://schemas.microsoft.com/office/drawing/2014/main" id="{D193E4F1-2250-4E41-B9E9-CF8A8BB9CFEA}"/>
                </a:ext>
              </a:extLst>
            </p:cNvPr>
            <p:cNvSpPr/>
            <p:nvPr/>
          </p:nvSpPr>
          <p:spPr>
            <a:xfrm>
              <a:off x="1810100" y="4643400"/>
              <a:ext cx="36950" cy="37600"/>
            </a:xfrm>
            <a:custGeom>
              <a:avLst/>
              <a:gdLst/>
              <a:ahLst/>
              <a:cxnLst/>
              <a:rect l="l" t="t" r="r" b="b"/>
              <a:pathLst>
                <a:path w="1478" h="1504" extrusionOk="0">
                  <a:moveTo>
                    <a:pt x="1205" y="0"/>
                  </a:moveTo>
                  <a:cubicBezTo>
                    <a:pt x="1106" y="0"/>
                    <a:pt x="984" y="38"/>
                    <a:pt x="845" y="118"/>
                  </a:cubicBezTo>
                  <a:cubicBezTo>
                    <a:pt x="459" y="342"/>
                    <a:pt x="97" y="806"/>
                    <a:pt x="38" y="1156"/>
                  </a:cubicBezTo>
                  <a:cubicBezTo>
                    <a:pt x="0" y="1381"/>
                    <a:pt x="97" y="1504"/>
                    <a:pt x="273" y="1504"/>
                  </a:cubicBezTo>
                  <a:cubicBezTo>
                    <a:pt x="371" y="1504"/>
                    <a:pt x="494" y="1465"/>
                    <a:pt x="633" y="1385"/>
                  </a:cubicBezTo>
                  <a:cubicBezTo>
                    <a:pt x="1020" y="1162"/>
                    <a:pt x="1381" y="698"/>
                    <a:pt x="1440" y="348"/>
                  </a:cubicBezTo>
                  <a:cubicBezTo>
                    <a:pt x="1478" y="123"/>
                    <a:pt x="1381" y="0"/>
                    <a:pt x="1205" y="0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E46F793A-6B6E-4B37-B62D-44AA3E1AEEE2}"/>
              </a:ext>
            </a:extLst>
          </p:cNvPr>
          <p:cNvGrpSpPr/>
          <p:nvPr/>
        </p:nvGrpSpPr>
        <p:grpSpPr>
          <a:xfrm>
            <a:off x="1159020" y="1644135"/>
            <a:ext cx="1656426" cy="1346998"/>
            <a:chOff x="1159020" y="1644135"/>
            <a:chExt cx="1656426" cy="1346998"/>
          </a:xfrm>
        </p:grpSpPr>
        <p:sp>
          <p:nvSpPr>
            <p:cNvPr id="82" name="Google Shape;477;p33">
              <a:extLst>
                <a:ext uri="{FF2B5EF4-FFF2-40B4-BE49-F238E27FC236}">
                  <a16:creationId xmlns:a16="http://schemas.microsoft.com/office/drawing/2014/main" id="{2D030957-3E9D-4FF7-B1C8-A2910A430DB4}"/>
                </a:ext>
              </a:extLst>
            </p:cNvPr>
            <p:cNvSpPr/>
            <p:nvPr/>
          </p:nvSpPr>
          <p:spPr>
            <a:xfrm>
              <a:off x="1276990" y="1644135"/>
              <a:ext cx="1368948" cy="1284906"/>
            </a:xfrm>
            <a:prstGeom prst="ellipse">
              <a:avLst/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5;p33">
              <a:extLst>
                <a:ext uri="{FF2B5EF4-FFF2-40B4-BE49-F238E27FC236}">
                  <a16:creationId xmlns:a16="http://schemas.microsoft.com/office/drawing/2014/main" id="{77942463-FDDF-4530-AA0D-9576996D0CC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254846" y="1893684"/>
              <a:ext cx="1560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osis ExtraLight"/>
                <a:buNone/>
                <a:defRPr sz="2200" b="0" i="0" u="none" strike="noStrike" cap="none">
                  <a:solidFill>
                    <a:schemeClr val="dk1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9pPr>
            </a:lstStyle>
            <a:p>
              <a:r>
                <a:rPr lang="en-GB" sz="2000" dirty="0">
                  <a:solidFill>
                    <a:schemeClr val="bg1"/>
                  </a:solidFill>
                  <a:latin typeface="Dosis ExtraLight" panose="020B0604020202020204" charset="0"/>
                </a:rPr>
                <a:t>344,00</a:t>
              </a:r>
              <a:r>
                <a:rPr lang="en-US" sz="2000" b="1" dirty="0">
                  <a:solidFill>
                    <a:schemeClr val="bg1"/>
                  </a:solidFill>
                  <a:latin typeface="Dosis ExtraLight" panose="020B0604020202020204" charset="0"/>
                  <a:ea typeface="Noto Sans" panose="020B0502040504020204" pitchFamily="34"/>
                  <a:cs typeface="Noto Sans" panose="020B0502040504020204" pitchFamily="34"/>
                </a:rPr>
                <a:t> €</a:t>
              </a:r>
              <a:endParaRPr lang="en-GB" sz="2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1" name="Google Shape;475;p33">
              <a:extLst>
                <a:ext uri="{FF2B5EF4-FFF2-40B4-BE49-F238E27FC236}">
                  <a16:creationId xmlns:a16="http://schemas.microsoft.com/office/drawing/2014/main" id="{F9CC9359-9635-44FB-9E7C-EF539643108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159020" y="2413333"/>
              <a:ext cx="15606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GB" sz="3600" dirty="0">
                  <a:solidFill>
                    <a:schemeClr val="accent2"/>
                  </a:solidFill>
                  <a:latin typeface="Dosis ExtraLight"/>
                </a:rPr>
                <a:t>CV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0D8BCDAA-A5C3-47F3-B401-3F30B7F18C62}"/>
              </a:ext>
            </a:extLst>
          </p:cNvPr>
          <p:cNvGrpSpPr/>
          <p:nvPr/>
        </p:nvGrpSpPr>
        <p:grpSpPr>
          <a:xfrm>
            <a:off x="2685162" y="1644135"/>
            <a:ext cx="1601785" cy="1336079"/>
            <a:chOff x="2685162" y="1644135"/>
            <a:chExt cx="1601785" cy="1336079"/>
          </a:xfrm>
        </p:grpSpPr>
        <p:sp>
          <p:nvSpPr>
            <p:cNvPr id="83" name="Google Shape;478;p33">
              <a:extLst>
                <a:ext uri="{FF2B5EF4-FFF2-40B4-BE49-F238E27FC236}">
                  <a16:creationId xmlns:a16="http://schemas.microsoft.com/office/drawing/2014/main" id="{E66ACC08-3387-49D1-A5FF-24EDF4FFDDC9}"/>
                </a:ext>
              </a:extLst>
            </p:cNvPr>
            <p:cNvSpPr/>
            <p:nvPr/>
          </p:nvSpPr>
          <p:spPr>
            <a:xfrm>
              <a:off x="2828902" y="1644135"/>
              <a:ext cx="1368948" cy="1284906"/>
            </a:xfrm>
            <a:prstGeom prst="ellipse">
              <a:avLst/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5;p33">
              <a:extLst>
                <a:ext uri="{FF2B5EF4-FFF2-40B4-BE49-F238E27FC236}">
                  <a16:creationId xmlns:a16="http://schemas.microsoft.com/office/drawing/2014/main" id="{DAFB5A2C-3B28-43DE-9F22-0FF56EE6868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726347" y="1866560"/>
              <a:ext cx="1560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osis ExtraLight"/>
                <a:buNone/>
                <a:defRPr sz="2200" b="0" i="0" u="none" strike="noStrike" cap="none">
                  <a:solidFill>
                    <a:schemeClr val="dk1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Dosis ExtraLight"/>
                <a:buNone/>
                <a:defRPr sz="1800" b="0" i="0" u="none" strike="noStrike" cap="none">
                  <a:solidFill>
                    <a:srgbClr val="434343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9pPr>
            </a:lstStyle>
            <a:p>
              <a:r>
                <a:rPr lang="it-IT" sz="2000" dirty="0">
                  <a:solidFill>
                    <a:schemeClr val="bg1"/>
                  </a:solidFill>
                  <a:latin typeface="Dosis ExtraLight" panose="020B0604020202020204" charset="0"/>
                </a:rPr>
                <a:t>1,11</a:t>
              </a:r>
              <a:endParaRPr lang="en-GB" sz="2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0" name="Google Shape;473;p33">
              <a:extLst>
                <a:ext uri="{FF2B5EF4-FFF2-40B4-BE49-F238E27FC236}">
                  <a16:creationId xmlns:a16="http://schemas.microsoft.com/office/drawing/2014/main" id="{9C7C9969-06A4-430C-85EA-A887C553AC3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685162" y="2402414"/>
              <a:ext cx="15606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GB" sz="3600" dirty="0">
                  <a:solidFill>
                    <a:schemeClr val="accent2"/>
                  </a:solidFill>
                  <a:latin typeface="Dosis ExtraLight"/>
                  <a:sym typeface="Dosis ExtraLight"/>
                </a:rPr>
                <a:t>CPI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2D536FB-AF1C-4CF7-A34E-734D06A9EC84}"/>
              </a:ext>
            </a:extLst>
          </p:cNvPr>
          <p:cNvGrpSpPr/>
          <p:nvPr/>
        </p:nvGrpSpPr>
        <p:grpSpPr>
          <a:xfrm>
            <a:off x="4293675" y="1623944"/>
            <a:ext cx="1621969" cy="1356270"/>
            <a:chOff x="4293675" y="1623944"/>
            <a:chExt cx="1621969" cy="1356270"/>
          </a:xfrm>
        </p:grpSpPr>
        <p:sp>
          <p:nvSpPr>
            <p:cNvPr id="84" name="Google Shape;479;p33">
              <a:extLst>
                <a:ext uri="{FF2B5EF4-FFF2-40B4-BE49-F238E27FC236}">
                  <a16:creationId xmlns:a16="http://schemas.microsoft.com/office/drawing/2014/main" id="{75DBD67E-8CC6-477C-A1CE-7D3326F2AA6B}"/>
                </a:ext>
              </a:extLst>
            </p:cNvPr>
            <p:cNvSpPr/>
            <p:nvPr/>
          </p:nvSpPr>
          <p:spPr>
            <a:xfrm>
              <a:off x="4389502" y="1623944"/>
              <a:ext cx="1368948" cy="1284906"/>
            </a:xfrm>
            <a:prstGeom prst="ellipse">
              <a:avLst/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1D80BFD9-2D6B-4629-9E3F-CF021EFEFA48}"/>
                </a:ext>
              </a:extLst>
            </p:cNvPr>
            <p:cNvGrpSpPr/>
            <p:nvPr/>
          </p:nvGrpSpPr>
          <p:grpSpPr>
            <a:xfrm>
              <a:off x="4293675" y="1893684"/>
              <a:ext cx="1621969" cy="1086530"/>
              <a:chOff x="4293675" y="1893684"/>
              <a:chExt cx="1621969" cy="1086530"/>
            </a:xfrm>
          </p:grpSpPr>
          <p:sp>
            <p:nvSpPr>
              <p:cNvPr id="87" name="Google Shape;475;p33">
                <a:extLst>
                  <a:ext uri="{FF2B5EF4-FFF2-40B4-BE49-F238E27FC236}">
                    <a16:creationId xmlns:a16="http://schemas.microsoft.com/office/drawing/2014/main" id="{1F08055D-CE5E-4370-82F7-9230A7D7A0E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355044" y="1893684"/>
                <a:ext cx="1560600" cy="57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2200" b="0" i="0" u="none" strike="noStrike" cap="none">
                    <a:solidFill>
                      <a:schemeClr val="dk1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800"/>
                  <a:buFont typeface="Dosis ExtraLight"/>
                  <a:buNone/>
                  <a:defRPr sz="1800" b="0" i="0" u="none" strike="noStrike" cap="none">
                    <a:solidFill>
                      <a:srgbClr val="434343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9pPr>
              </a:lstStyle>
              <a:p>
                <a:r>
                  <a:rPr lang="en-GB" sz="2000" dirty="0">
                    <a:solidFill>
                      <a:schemeClr val="bg1"/>
                    </a:solidFill>
                    <a:latin typeface="Dosis ExtraLight" panose="020B0604020202020204" charset="0"/>
                  </a:rPr>
                  <a:t>3256,00</a:t>
                </a:r>
                <a:r>
                  <a:rPr lang="en-US" sz="2000" b="1" dirty="0">
                    <a:solidFill>
                      <a:schemeClr val="bg1"/>
                    </a:solidFill>
                    <a:latin typeface="Dosis ExtraLight" panose="020B0604020202020204" charset="0"/>
                    <a:ea typeface="Noto Sans" panose="020B0502040504020204" pitchFamily="34"/>
                    <a:cs typeface="Noto Sans" panose="020B0502040504020204" pitchFamily="34"/>
                  </a:rPr>
                  <a:t> €</a:t>
                </a:r>
                <a:endParaRPr lang="en-GB" sz="2000" dirty="0">
                  <a:solidFill>
                    <a:schemeClr val="bg1"/>
                  </a:solidFill>
                  <a:latin typeface="Dosis ExtraLight" panose="020B0604020202020204" charset="0"/>
                </a:endParaRPr>
              </a:p>
            </p:txBody>
          </p:sp>
          <p:sp>
            <p:nvSpPr>
              <p:cNvPr id="79" name="Google Shape;471;p33">
                <a:extLst>
                  <a:ext uri="{FF2B5EF4-FFF2-40B4-BE49-F238E27FC236}">
                    <a16:creationId xmlns:a16="http://schemas.microsoft.com/office/drawing/2014/main" id="{045B249C-DF04-4230-8ED3-EC6399ACBD11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293675" y="2402414"/>
                <a:ext cx="1560600" cy="57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Dosis ExtraLight"/>
                  <a:buNone/>
                  <a:defRPr sz="3600" b="0" i="0" u="none" strike="noStrike" cap="none">
                    <a:solidFill>
                      <a:schemeClr val="accent2"/>
                    </a:solidFill>
                    <a:latin typeface="Dosis ExtraLight"/>
                    <a:ea typeface="Dosis ExtraLight"/>
                    <a:cs typeface="Dosis ExtraLight"/>
                    <a:sym typeface="Dosis ExtraLight"/>
                  </a:defRPr>
                </a:lvl9pPr>
              </a:lstStyle>
              <a:p>
                <a:pPr algn="ctr"/>
                <a:r>
                  <a:rPr lang="en-GB" dirty="0"/>
                  <a:t>AC</a:t>
                </a:r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Anteprima della diapositiva 5">
                <a:extLst>
                  <a:ext uri="{FF2B5EF4-FFF2-40B4-BE49-F238E27FC236}">
                    <a16:creationId xmlns:a16="http://schemas.microsoft.com/office/drawing/2014/main" id="{539C4F97-6549-42DD-BC5F-FF7FD41C7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0835514"/>
                  </p:ext>
                </p:extLst>
              </p:nvPr>
            </p:nvGraphicFramePr>
            <p:xfrm>
              <a:off x="473046" y="3291585"/>
              <a:ext cx="2286000" cy="1285875"/>
            </p:xfrm>
            <a:graphic>
              <a:graphicData uri="http://schemas.microsoft.com/office/powerpoint/2016/slidezoom">
                <pslz:sldZm>
                  <pslz:sldZmObj sldId="378" cId="412787054">
                    <pslz:zmPr id="{F8CB444C-6661-421F-9266-92BA4BA92C2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Anteprima della diapositiva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39C4F97-6549-42DD-BC5F-FF7FD41C7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046" y="3291585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598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EVIM ANALYSIS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200-000003040000}"/>
              </a:ext>
            </a:extLst>
          </p:cNvPr>
          <p:cNvGraphicFramePr>
            <a:graphicFrameLocks/>
          </p:cNvGraphicFramePr>
          <p:nvPr/>
        </p:nvGraphicFramePr>
        <p:xfrm>
          <a:off x="615650" y="1193150"/>
          <a:ext cx="7787949" cy="330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83475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EVIM ANALYSIS</a:t>
            </a:r>
            <a:endParaRPr dirty="0"/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00000000-0008-0000-0200-000001040000}"/>
              </a:ext>
            </a:extLst>
          </p:cNvPr>
          <p:cNvGraphicFramePr>
            <a:graphicFrameLocks/>
          </p:cNvGraphicFramePr>
          <p:nvPr/>
        </p:nvGraphicFramePr>
        <p:xfrm>
          <a:off x="798577" y="1343029"/>
          <a:ext cx="7546845" cy="3228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68548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EVIM ANALYSIS</a:t>
            </a:r>
            <a:endParaRPr dirty="0"/>
          </a:p>
        </p:txBody>
      </p:sp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00000000-0008-0000-0200-000007000000}"/>
              </a:ext>
            </a:extLst>
          </p:cNvPr>
          <p:cNvGraphicFramePr>
            <a:graphicFrameLocks/>
          </p:cNvGraphicFramePr>
          <p:nvPr/>
        </p:nvGraphicFramePr>
        <p:xfrm>
          <a:off x="214313" y="1193150"/>
          <a:ext cx="8541824" cy="3663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85055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8"/>
          <p:cNvSpPr txBox="1">
            <a:spLocks noGrp="1"/>
          </p:cNvSpPr>
          <p:nvPr>
            <p:ph type="title" idx="4"/>
          </p:nvPr>
        </p:nvSpPr>
        <p:spPr>
          <a:xfrm>
            <a:off x="3214688" y="347992"/>
            <a:ext cx="5328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2"/>
                </a:solidFill>
              </a:rPr>
              <a:t>CRITERI DI VALUTAZIONE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10B1F1A-2F95-4AD6-B7E7-80CF05C97BEF}"/>
              </a:ext>
            </a:extLst>
          </p:cNvPr>
          <p:cNvSpPr/>
          <p:nvPr/>
        </p:nvSpPr>
        <p:spPr>
          <a:xfrm>
            <a:off x="5338641" y="1509803"/>
            <a:ext cx="2678906" cy="26789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Capacità di anticipare i problemi facendosi domande prima che questi si verifichino</a:t>
            </a:r>
          </a:p>
          <a:p>
            <a:pPr algn="ctr"/>
            <a:endParaRPr lang="it-IT" sz="1200" dirty="0">
              <a:solidFill>
                <a:srgbClr val="324788"/>
              </a:solidFill>
              <a:latin typeface="Raleway" panose="020B0503030101060003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Produttivo durante i 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Problem</a:t>
            </a: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Disponibile ad aiutare gli altri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Volenteroso a migliorarsi</a:t>
            </a:r>
            <a:endParaRPr lang="it-IT" dirty="0"/>
          </a:p>
          <a:p>
            <a:pPr algn="ctr"/>
            <a:endParaRPr lang="it-IT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2DE2DA-1C03-48EB-814C-1943F2478FA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05360" y="1563063"/>
            <a:ext cx="1533281" cy="128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uppo 7">
            <a:extLst>
              <a:ext uri="{FF2B5EF4-FFF2-40B4-BE49-F238E27FC236}">
                <a16:creationId xmlns:a16="http://schemas.microsoft.com/office/drawing/2014/main" id="{43DB4F85-0421-42BE-869A-B81960A34078}"/>
              </a:ext>
            </a:extLst>
          </p:cNvPr>
          <p:cNvGrpSpPr/>
          <p:nvPr/>
        </p:nvGrpSpPr>
        <p:grpSpPr>
          <a:xfrm>
            <a:off x="318759" y="1389060"/>
            <a:ext cx="3546011" cy="406588"/>
            <a:chOff x="247321" y="1435530"/>
            <a:chExt cx="3416418" cy="446614"/>
          </a:xfrm>
        </p:grpSpPr>
        <p:sp>
          <p:nvSpPr>
            <p:cNvPr id="118" name="Google Shape;4748;p60">
              <a:extLst>
                <a:ext uri="{FF2B5EF4-FFF2-40B4-BE49-F238E27FC236}">
                  <a16:creationId xmlns:a16="http://schemas.microsoft.com/office/drawing/2014/main" id="{A8EBE0AF-217A-4995-A0EC-A9B2EA17F488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Proattività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19" name="Google Shape;4749;p60">
              <a:extLst>
                <a:ext uri="{FF2B5EF4-FFF2-40B4-BE49-F238E27FC236}">
                  <a16:creationId xmlns:a16="http://schemas.microsoft.com/office/drawing/2014/main" id="{D159EEF7-A522-454E-96C0-1DE13B18D73D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1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23" name="Google Shape;1307;p43">
            <a:extLst>
              <a:ext uri="{FF2B5EF4-FFF2-40B4-BE49-F238E27FC236}">
                <a16:creationId xmlns:a16="http://schemas.microsoft.com/office/drawing/2014/main" id="{34641F8B-88E3-4104-83E3-0DF2AE7E8EC0}"/>
              </a:ext>
            </a:extLst>
          </p:cNvPr>
          <p:cNvGrpSpPr/>
          <p:nvPr/>
        </p:nvGrpSpPr>
        <p:grpSpPr>
          <a:xfrm>
            <a:off x="7558548" y="4017081"/>
            <a:ext cx="1521079" cy="1042834"/>
            <a:chOff x="3555975" y="2466200"/>
            <a:chExt cx="1348950" cy="924825"/>
          </a:xfrm>
        </p:grpSpPr>
        <p:sp>
          <p:nvSpPr>
            <p:cNvPr id="24" name="Google Shape;1308;p43">
              <a:extLst>
                <a:ext uri="{FF2B5EF4-FFF2-40B4-BE49-F238E27FC236}">
                  <a16:creationId xmlns:a16="http://schemas.microsoft.com/office/drawing/2014/main" id="{6896DF7D-5C4F-42BC-B980-3FA01E01BE5B}"/>
                </a:ext>
              </a:extLst>
            </p:cNvPr>
            <p:cNvSpPr/>
            <p:nvPr/>
          </p:nvSpPr>
          <p:spPr>
            <a:xfrm>
              <a:off x="3563500" y="2639025"/>
              <a:ext cx="1338550" cy="752000"/>
            </a:xfrm>
            <a:custGeom>
              <a:avLst/>
              <a:gdLst/>
              <a:ahLst/>
              <a:cxnLst/>
              <a:rect l="l" t="t" r="r" b="b"/>
              <a:pathLst>
                <a:path w="53542" h="30080" extrusionOk="0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09;p43">
              <a:extLst>
                <a:ext uri="{FF2B5EF4-FFF2-40B4-BE49-F238E27FC236}">
                  <a16:creationId xmlns:a16="http://schemas.microsoft.com/office/drawing/2014/main" id="{BBF88F94-B840-4CB7-9DB4-7EED6F5C9444}"/>
                </a:ext>
              </a:extLst>
            </p:cNvPr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0;p43">
              <a:extLst>
                <a:ext uri="{FF2B5EF4-FFF2-40B4-BE49-F238E27FC236}">
                  <a16:creationId xmlns:a16="http://schemas.microsoft.com/office/drawing/2014/main" id="{F219FA45-3256-4FA5-A2E6-D86645A6FC96}"/>
                </a:ext>
              </a:extLst>
            </p:cNvPr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1;p43">
              <a:extLst>
                <a:ext uri="{FF2B5EF4-FFF2-40B4-BE49-F238E27FC236}">
                  <a16:creationId xmlns:a16="http://schemas.microsoft.com/office/drawing/2014/main" id="{928343B9-A240-41AF-A902-1FE4136F348C}"/>
                </a:ext>
              </a:extLst>
            </p:cNvPr>
            <p:cNvSpPr/>
            <p:nvPr/>
          </p:nvSpPr>
          <p:spPr>
            <a:xfrm>
              <a:off x="3558100" y="3046025"/>
              <a:ext cx="273075" cy="91175"/>
            </a:xfrm>
            <a:custGeom>
              <a:avLst/>
              <a:gdLst/>
              <a:ahLst/>
              <a:cxnLst/>
              <a:rect l="l" t="t" r="r" b="b"/>
              <a:pathLst>
                <a:path w="10923" h="3647" extrusionOk="0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2;p43">
              <a:extLst>
                <a:ext uri="{FF2B5EF4-FFF2-40B4-BE49-F238E27FC236}">
                  <a16:creationId xmlns:a16="http://schemas.microsoft.com/office/drawing/2014/main" id="{419D9A1E-A5B4-4A33-8D76-885B80FFC728}"/>
                </a:ext>
              </a:extLst>
            </p:cNvPr>
            <p:cNvSpPr/>
            <p:nvPr/>
          </p:nvSpPr>
          <p:spPr>
            <a:xfrm>
              <a:off x="4401175" y="2530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13;p43">
              <a:extLst>
                <a:ext uri="{FF2B5EF4-FFF2-40B4-BE49-F238E27FC236}">
                  <a16:creationId xmlns:a16="http://schemas.microsoft.com/office/drawing/2014/main" id="{502A8E76-A0D6-4397-B84D-814D94B94340}"/>
                </a:ext>
              </a:extLst>
            </p:cNvPr>
            <p:cNvSpPr/>
            <p:nvPr/>
          </p:nvSpPr>
          <p:spPr>
            <a:xfrm>
              <a:off x="4363575" y="25524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14;p43">
              <a:extLst>
                <a:ext uri="{FF2B5EF4-FFF2-40B4-BE49-F238E27FC236}">
                  <a16:creationId xmlns:a16="http://schemas.microsoft.com/office/drawing/2014/main" id="{16A817AD-CD65-4B40-BB8C-9B10EF487A49}"/>
                </a:ext>
              </a:extLst>
            </p:cNvPr>
            <p:cNvSpPr/>
            <p:nvPr/>
          </p:nvSpPr>
          <p:spPr>
            <a:xfrm>
              <a:off x="4325950" y="2574200"/>
              <a:ext cx="2800" cy="1600"/>
            </a:xfrm>
            <a:custGeom>
              <a:avLst/>
              <a:gdLst/>
              <a:ahLst/>
              <a:cxnLst/>
              <a:rect l="l" t="t" r="r" b="b"/>
              <a:pathLst>
                <a:path w="112" h="64" extrusionOk="0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15;p43">
              <a:extLst>
                <a:ext uri="{FF2B5EF4-FFF2-40B4-BE49-F238E27FC236}">
                  <a16:creationId xmlns:a16="http://schemas.microsoft.com/office/drawing/2014/main" id="{F6308C41-8272-4FCC-A7F8-29992A26D314}"/>
                </a:ext>
              </a:extLst>
            </p:cNvPr>
            <p:cNvSpPr/>
            <p:nvPr/>
          </p:nvSpPr>
          <p:spPr>
            <a:xfrm>
              <a:off x="4288325" y="2595900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16;p43">
              <a:extLst>
                <a:ext uri="{FF2B5EF4-FFF2-40B4-BE49-F238E27FC236}">
                  <a16:creationId xmlns:a16="http://schemas.microsoft.com/office/drawing/2014/main" id="{0B12D76A-ACE3-4E8E-BC0F-7A73694557F4}"/>
                </a:ext>
              </a:extLst>
            </p:cNvPr>
            <p:cNvSpPr/>
            <p:nvPr/>
          </p:nvSpPr>
          <p:spPr>
            <a:xfrm>
              <a:off x="3794925" y="310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17;p43">
              <a:extLst>
                <a:ext uri="{FF2B5EF4-FFF2-40B4-BE49-F238E27FC236}">
                  <a16:creationId xmlns:a16="http://schemas.microsoft.com/office/drawing/2014/main" id="{88C592EC-FB52-4775-8CE9-61D335A7E8A0}"/>
                </a:ext>
              </a:extLst>
            </p:cNvPr>
            <p:cNvSpPr/>
            <p:nvPr/>
          </p:nvSpPr>
          <p:spPr>
            <a:xfrm>
              <a:off x="4403950" y="2466200"/>
              <a:ext cx="221550" cy="234275"/>
            </a:xfrm>
            <a:custGeom>
              <a:avLst/>
              <a:gdLst/>
              <a:ahLst/>
              <a:cxnLst/>
              <a:rect l="l" t="t" r="r" b="b"/>
              <a:pathLst>
                <a:path w="8862" h="9371" extrusionOk="0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18;p43">
              <a:extLst>
                <a:ext uri="{FF2B5EF4-FFF2-40B4-BE49-F238E27FC236}">
                  <a16:creationId xmlns:a16="http://schemas.microsoft.com/office/drawing/2014/main" id="{2270A685-FF29-4C72-8CBA-1D48CA8C219B}"/>
                </a:ext>
              </a:extLst>
            </p:cNvPr>
            <p:cNvSpPr/>
            <p:nvPr/>
          </p:nvSpPr>
          <p:spPr>
            <a:xfrm>
              <a:off x="4366350" y="2526925"/>
              <a:ext cx="153925" cy="195250"/>
            </a:xfrm>
            <a:custGeom>
              <a:avLst/>
              <a:gdLst/>
              <a:ahLst/>
              <a:cxnLst/>
              <a:rect l="l" t="t" r="r" b="b"/>
              <a:pathLst>
                <a:path w="6157" h="7810" extrusionOk="0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19;p43">
              <a:extLst>
                <a:ext uri="{FF2B5EF4-FFF2-40B4-BE49-F238E27FC236}">
                  <a16:creationId xmlns:a16="http://schemas.microsoft.com/office/drawing/2014/main" id="{6ADE0D18-BA4D-470E-B7AF-6A99D51432BB}"/>
                </a:ext>
              </a:extLst>
            </p:cNvPr>
            <p:cNvSpPr/>
            <p:nvPr/>
          </p:nvSpPr>
          <p:spPr>
            <a:xfrm>
              <a:off x="4328725" y="2548675"/>
              <a:ext cx="153950" cy="195225"/>
            </a:xfrm>
            <a:custGeom>
              <a:avLst/>
              <a:gdLst/>
              <a:ahLst/>
              <a:cxnLst/>
              <a:rect l="l" t="t" r="r" b="b"/>
              <a:pathLst>
                <a:path w="6158" h="7809" extrusionOk="0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20;p43">
              <a:extLst>
                <a:ext uri="{FF2B5EF4-FFF2-40B4-BE49-F238E27FC236}">
                  <a16:creationId xmlns:a16="http://schemas.microsoft.com/office/drawing/2014/main" id="{75C3CCA2-13AC-4101-8059-23ADBEC1496A}"/>
                </a:ext>
              </a:extLst>
            </p:cNvPr>
            <p:cNvSpPr/>
            <p:nvPr/>
          </p:nvSpPr>
          <p:spPr>
            <a:xfrm>
              <a:off x="4291075" y="2570350"/>
              <a:ext cx="153975" cy="195275"/>
            </a:xfrm>
            <a:custGeom>
              <a:avLst/>
              <a:gdLst/>
              <a:ahLst/>
              <a:cxnLst/>
              <a:rect l="l" t="t" r="r" b="b"/>
              <a:pathLst>
                <a:path w="6159" h="7811" extrusionOk="0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21;p43">
              <a:extLst>
                <a:ext uri="{FF2B5EF4-FFF2-40B4-BE49-F238E27FC236}">
                  <a16:creationId xmlns:a16="http://schemas.microsoft.com/office/drawing/2014/main" id="{A16F9671-8578-47E4-B10C-EB37471DBE97}"/>
                </a:ext>
              </a:extLst>
            </p:cNvPr>
            <p:cNvSpPr/>
            <p:nvPr/>
          </p:nvSpPr>
          <p:spPr>
            <a:xfrm>
              <a:off x="3698825" y="2592075"/>
              <a:ext cx="669375" cy="374375"/>
            </a:xfrm>
            <a:custGeom>
              <a:avLst/>
              <a:gdLst/>
              <a:ahLst/>
              <a:cxnLst/>
              <a:rect l="l" t="t" r="r" b="b"/>
              <a:pathLst>
                <a:path w="26775" h="14975" extrusionOk="0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22;p43">
              <a:extLst>
                <a:ext uri="{FF2B5EF4-FFF2-40B4-BE49-F238E27FC236}">
                  <a16:creationId xmlns:a16="http://schemas.microsoft.com/office/drawing/2014/main" id="{691E6675-E7E9-4FB2-A662-BB8E13D5ECC6}"/>
                </a:ext>
              </a:extLst>
            </p:cNvPr>
            <p:cNvSpPr/>
            <p:nvPr/>
          </p:nvSpPr>
          <p:spPr>
            <a:xfrm>
              <a:off x="3794925" y="2682750"/>
              <a:ext cx="612500" cy="425250"/>
            </a:xfrm>
            <a:custGeom>
              <a:avLst/>
              <a:gdLst/>
              <a:ahLst/>
              <a:cxnLst/>
              <a:rect l="l" t="t" r="r" b="b"/>
              <a:pathLst>
                <a:path w="24500" h="17010" extrusionOk="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23;p43">
              <a:extLst>
                <a:ext uri="{FF2B5EF4-FFF2-40B4-BE49-F238E27FC236}">
                  <a16:creationId xmlns:a16="http://schemas.microsoft.com/office/drawing/2014/main" id="{A38BD9F6-17A9-4FFE-96C6-714C1AE79182}"/>
                </a:ext>
              </a:extLst>
            </p:cNvPr>
            <p:cNvSpPr/>
            <p:nvPr/>
          </p:nvSpPr>
          <p:spPr>
            <a:xfrm>
              <a:off x="3744775" y="2613575"/>
              <a:ext cx="660525" cy="439725"/>
            </a:xfrm>
            <a:custGeom>
              <a:avLst/>
              <a:gdLst/>
              <a:ahLst/>
              <a:cxnLst/>
              <a:rect l="l" t="t" r="r" b="b"/>
              <a:pathLst>
                <a:path w="26421" h="17589" extrusionOk="0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24;p43">
              <a:extLst>
                <a:ext uri="{FF2B5EF4-FFF2-40B4-BE49-F238E27FC236}">
                  <a16:creationId xmlns:a16="http://schemas.microsoft.com/office/drawing/2014/main" id="{304F7C10-110C-41FA-885E-9D4C90F4715E}"/>
                </a:ext>
              </a:extLst>
            </p:cNvPr>
            <p:cNvSpPr/>
            <p:nvPr/>
          </p:nvSpPr>
          <p:spPr>
            <a:xfrm>
              <a:off x="3555975" y="3064350"/>
              <a:ext cx="88500" cy="72850"/>
            </a:xfrm>
            <a:custGeom>
              <a:avLst/>
              <a:gdLst/>
              <a:ahLst/>
              <a:cxnLst/>
              <a:rect l="l" t="t" r="r" b="b"/>
              <a:pathLst>
                <a:path w="3540" h="2914" extrusionOk="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25;p43">
              <a:extLst>
                <a:ext uri="{FF2B5EF4-FFF2-40B4-BE49-F238E27FC236}">
                  <a16:creationId xmlns:a16="http://schemas.microsoft.com/office/drawing/2014/main" id="{F91874FC-7181-4D5C-A8B0-C3B1A5FF280D}"/>
                </a:ext>
              </a:extLst>
            </p:cNvPr>
            <p:cNvSpPr/>
            <p:nvPr/>
          </p:nvSpPr>
          <p:spPr>
            <a:xfrm>
              <a:off x="3596400" y="3067000"/>
              <a:ext cx="3800" cy="4950"/>
            </a:xfrm>
            <a:custGeom>
              <a:avLst/>
              <a:gdLst/>
              <a:ahLst/>
              <a:cxnLst/>
              <a:rect l="l" t="t" r="r" b="b"/>
              <a:pathLst>
                <a:path w="152" h="19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26;p43">
              <a:extLst>
                <a:ext uri="{FF2B5EF4-FFF2-40B4-BE49-F238E27FC236}">
                  <a16:creationId xmlns:a16="http://schemas.microsoft.com/office/drawing/2014/main" id="{DA369E93-F697-4515-A4CF-2D20141EB66E}"/>
                </a:ext>
              </a:extLst>
            </p:cNvPr>
            <p:cNvSpPr/>
            <p:nvPr/>
          </p:nvSpPr>
          <p:spPr>
            <a:xfrm>
              <a:off x="3630100" y="3128600"/>
              <a:ext cx="4325" cy="550"/>
            </a:xfrm>
            <a:custGeom>
              <a:avLst/>
              <a:gdLst/>
              <a:ahLst/>
              <a:cxnLst/>
              <a:rect l="l" t="t" r="r" b="b"/>
              <a:pathLst>
                <a:path w="173" h="22" extrusionOk="0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27;p43">
              <a:extLst>
                <a:ext uri="{FF2B5EF4-FFF2-40B4-BE49-F238E27FC236}">
                  <a16:creationId xmlns:a16="http://schemas.microsoft.com/office/drawing/2014/main" id="{36A3E87E-FD84-488A-9533-B325B5958C87}"/>
                </a:ext>
              </a:extLst>
            </p:cNvPr>
            <p:cNvSpPr/>
            <p:nvPr/>
          </p:nvSpPr>
          <p:spPr>
            <a:xfrm>
              <a:off x="3558050" y="3105725"/>
              <a:ext cx="86425" cy="31475"/>
            </a:xfrm>
            <a:custGeom>
              <a:avLst/>
              <a:gdLst/>
              <a:ahLst/>
              <a:cxnLst/>
              <a:rect l="l" t="t" r="r" b="b"/>
              <a:pathLst>
                <a:path w="3457" h="1259" extrusionOk="0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28;p43">
              <a:extLst>
                <a:ext uri="{FF2B5EF4-FFF2-40B4-BE49-F238E27FC236}">
                  <a16:creationId xmlns:a16="http://schemas.microsoft.com/office/drawing/2014/main" id="{237FEB73-480E-4364-BDAB-B77D5E81BEF9}"/>
                </a:ext>
              </a:extLst>
            </p:cNvPr>
            <p:cNvSpPr/>
            <p:nvPr/>
          </p:nvSpPr>
          <p:spPr>
            <a:xfrm>
              <a:off x="4291075" y="2526925"/>
              <a:ext cx="176975" cy="86675"/>
            </a:xfrm>
            <a:custGeom>
              <a:avLst/>
              <a:gdLst/>
              <a:ahLst/>
              <a:cxnLst/>
              <a:rect l="l" t="t" r="r" b="b"/>
              <a:pathLst>
                <a:path w="7079" h="3467" extrusionOk="0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29;p43">
              <a:extLst>
                <a:ext uri="{FF2B5EF4-FFF2-40B4-BE49-F238E27FC236}">
                  <a16:creationId xmlns:a16="http://schemas.microsoft.com/office/drawing/2014/main" id="{09CCD975-C0D5-4E7B-9CE6-2B9E871C1BB6}"/>
                </a:ext>
              </a:extLst>
            </p:cNvPr>
            <p:cNvSpPr/>
            <p:nvPr/>
          </p:nvSpPr>
          <p:spPr>
            <a:xfrm>
              <a:off x="4403950" y="2466200"/>
              <a:ext cx="221425" cy="125950"/>
            </a:xfrm>
            <a:custGeom>
              <a:avLst/>
              <a:gdLst/>
              <a:ahLst/>
              <a:cxnLst/>
              <a:rect l="l" t="t" r="r" b="b"/>
              <a:pathLst>
                <a:path w="8857" h="5038" extrusionOk="0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0;p43">
              <a:extLst>
                <a:ext uri="{FF2B5EF4-FFF2-40B4-BE49-F238E27FC236}">
                  <a16:creationId xmlns:a16="http://schemas.microsoft.com/office/drawing/2014/main" id="{4898E6F8-230B-4CD8-B87A-C6C7233B8B20}"/>
                </a:ext>
              </a:extLst>
            </p:cNvPr>
            <p:cNvSpPr/>
            <p:nvPr/>
          </p:nvSpPr>
          <p:spPr>
            <a:xfrm>
              <a:off x="3934350" y="2668225"/>
              <a:ext cx="970575" cy="712775"/>
            </a:xfrm>
            <a:custGeom>
              <a:avLst/>
              <a:gdLst/>
              <a:ahLst/>
              <a:cxnLst/>
              <a:rect l="l" t="t" r="r" b="b"/>
              <a:pathLst>
                <a:path w="38823" h="28511" extrusionOk="0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1;p43">
              <a:extLst>
                <a:ext uri="{FF2B5EF4-FFF2-40B4-BE49-F238E27FC236}">
                  <a16:creationId xmlns:a16="http://schemas.microsoft.com/office/drawing/2014/main" id="{76990A70-5CFD-4832-886E-EF1DB10BFECB}"/>
                </a:ext>
              </a:extLst>
            </p:cNvPr>
            <p:cNvSpPr/>
            <p:nvPr/>
          </p:nvSpPr>
          <p:spPr>
            <a:xfrm>
              <a:off x="4151325" y="2942225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2;p43">
              <a:extLst>
                <a:ext uri="{FF2B5EF4-FFF2-40B4-BE49-F238E27FC236}">
                  <a16:creationId xmlns:a16="http://schemas.microsoft.com/office/drawing/2014/main" id="{CB1D9993-044C-4226-8786-A1B6925CEBF8}"/>
                </a:ext>
              </a:extLst>
            </p:cNvPr>
            <p:cNvSpPr/>
            <p:nvPr/>
          </p:nvSpPr>
          <p:spPr>
            <a:xfrm>
              <a:off x="4227250" y="29860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3;p43">
              <a:extLst>
                <a:ext uri="{FF2B5EF4-FFF2-40B4-BE49-F238E27FC236}">
                  <a16:creationId xmlns:a16="http://schemas.microsoft.com/office/drawing/2014/main" id="{6D4732B7-4526-4BAE-9742-551A31DE4C1D}"/>
                </a:ext>
              </a:extLst>
            </p:cNvPr>
            <p:cNvSpPr/>
            <p:nvPr/>
          </p:nvSpPr>
          <p:spPr>
            <a:xfrm>
              <a:off x="4100850" y="2911375"/>
              <a:ext cx="341375" cy="196725"/>
            </a:xfrm>
            <a:custGeom>
              <a:avLst/>
              <a:gdLst/>
              <a:ahLst/>
              <a:cxnLst/>
              <a:rect l="l" t="t" r="r" b="b"/>
              <a:pathLst>
                <a:path w="13655" h="7869" extrusionOk="0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4;p43">
              <a:extLst>
                <a:ext uri="{FF2B5EF4-FFF2-40B4-BE49-F238E27FC236}">
                  <a16:creationId xmlns:a16="http://schemas.microsoft.com/office/drawing/2014/main" id="{7113E6E2-991F-4872-B10F-EDC3ABBE67D6}"/>
                </a:ext>
              </a:extLst>
            </p:cNvPr>
            <p:cNvSpPr/>
            <p:nvPr/>
          </p:nvSpPr>
          <p:spPr>
            <a:xfrm>
              <a:off x="4058375" y="2882875"/>
              <a:ext cx="340450" cy="198350"/>
            </a:xfrm>
            <a:custGeom>
              <a:avLst/>
              <a:gdLst/>
              <a:ahLst/>
              <a:cxnLst/>
              <a:rect l="l" t="t" r="r" b="b"/>
              <a:pathLst>
                <a:path w="13618" h="7934" extrusionOk="0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5;p43">
              <a:extLst>
                <a:ext uri="{FF2B5EF4-FFF2-40B4-BE49-F238E27FC236}">
                  <a16:creationId xmlns:a16="http://schemas.microsoft.com/office/drawing/2014/main" id="{0D2C8E07-C15C-44D9-A840-3A105ECF2E46}"/>
                </a:ext>
              </a:extLst>
            </p:cNvPr>
            <p:cNvSpPr/>
            <p:nvPr/>
          </p:nvSpPr>
          <p:spPr>
            <a:xfrm>
              <a:off x="4277725" y="3015175"/>
              <a:ext cx="340525" cy="195050"/>
            </a:xfrm>
            <a:custGeom>
              <a:avLst/>
              <a:gdLst/>
              <a:ahLst/>
              <a:cxnLst/>
              <a:rect l="l" t="t" r="r" b="b"/>
              <a:pathLst>
                <a:path w="13621" h="7802" extrusionOk="0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36;p43">
              <a:extLst>
                <a:ext uri="{FF2B5EF4-FFF2-40B4-BE49-F238E27FC236}">
                  <a16:creationId xmlns:a16="http://schemas.microsoft.com/office/drawing/2014/main" id="{B353BFE4-1D14-48E8-8410-27BC7FA82DDE}"/>
                </a:ext>
              </a:extLst>
            </p:cNvPr>
            <p:cNvSpPr/>
            <p:nvPr/>
          </p:nvSpPr>
          <p:spPr>
            <a:xfrm>
              <a:off x="3989250" y="2791200"/>
              <a:ext cx="355850" cy="219600"/>
            </a:xfrm>
            <a:custGeom>
              <a:avLst/>
              <a:gdLst/>
              <a:ahLst/>
              <a:cxnLst/>
              <a:rect l="l" t="t" r="r" b="b"/>
              <a:pathLst>
                <a:path w="14234" h="8784" extrusionOk="0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37;p43">
              <a:extLst>
                <a:ext uri="{FF2B5EF4-FFF2-40B4-BE49-F238E27FC236}">
                  <a16:creationId xmlns:a16="http://schemas.microsoft.com/office/drawing/2014/main" id="{02AA3ADE-98A5-41FC-ACF3-EBA456C4A653}"/>
                </a:ext>
              </a:extLst>
            </p:cNvPr>
            <p:cNvSpPr/>
            <p:nvPr/>
          </p:nvSpPr>
          <p:spPr>
            <a:xfrm>
              <a:off x="4328225" y="30443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8;p43">
              <a:extLst>
                <a:ext uri="{FF2B5EF4-FFF2-40B4-BE49-F238E27FC236}">
                  <a16:creationId xmlns:a16="http://schemas.microsoft.com/office/drawing/2014/main" id="{870F2CA4-1472-4F48-ABD1-6E01E41A28E1}"/>
                </a:ext>
              </a:extLst>
            </p:cNvPr>
            <p:cNvSpPr/>
            <p:nvPr/>
          </p:nvSpPr>
          <p:spPr>
            <a:xfrm>
              <a:off x="4433925" y="3222275"/>
              <a:ext cx="120550" cy="63425"/>
            </a:xfrm>
            <a:custGeom>
              <a:avLst/>
              <a:gdLst/>
              <a:ahLst/>
              <a:cxnLst/>
              <a:rect l="l" t="t" r="r" b="b"/>
              <a:pathLst>
                <a:path w="4822" h="2537" extrusionOk="0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39;p43">
              <a:extLst>
                <a:ext uri="{FF2B5EF4-FFF2-40B4-BE49-F238E27FC236}">
                  <a16:creationId xmlns:a16="http://schemas.microsoft.com/office/drawing/2014/main" id="{98E3081E-882A-4EBD-A3FD-87B75B940F11}"/>
                </a:ext>
              </a:extLst>
            </p:cNvPr>
            <p:cNvSpPr/>
            <p:nvPr/>
          </p:nvSpPr>
          <p:spPr>
            <a:xfrm>
              <a:off x="4433925" y="3216275"/>
              <a:ext cx="120550" cy="63400"/>
            </a:xfrm>
            <a:custGeom>
              <a:avLst/>
              <a:gdLst/>
              <a:ahLst/>
              <a:cxnLst/>
              <a:rect l="l" t="t" r="r" b="b"/>
              <a:pathLst>
                <a:path w="4822" h="2536" extrusionOk="0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0;p43">
              <a:extLst>
                <a:ext uri="{FF2B5EF4-FFF2-40B4-BE49-F238E27FC236}">
                  <a16:creationId xmlns:a16="http://schemas.microsoft.com/office/drawing/2014/main" id="{479CF643-36BE-441E-9DA5-9D78215E9353}"/>
                </a:ext>
              </a:extLst>
            </p:cNvPr>
            <p:cNvSpPr/>
            <p:nvPr/>
          </p:nvSpPr>
          <p:spPr>
            <a:xfrm>
              <a:off x="4460100" y="3230050"/>
              <a:ext cx="68200" cy="35850"/>
            </a:xfrm>
            <a:custGeom>
              <a:avLst/>
              <a:gdLst/>
              <a:ahLst/>
              <a:cxnLst/>
              <a:rect l="l" t="t" r="r" b="b"/>
              <a:pathLst>
                <a:path w="2728" h="1434" extrusionOk="0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1;p43">
              <a:extLst>
                <a:ext uri="{FF2B5EF4-FFF2-40B4-BE49-F238E27FC236}">
                  <a16:creationId xmlns:a16="http://schemas.microsoft.com/office/drawing/2014/main" id="{17DDAF0B-E9C5-40A9-8C9F-920FDF794494}"/>
                </a:ext>
              </a:extLst>
            </p:cNvPr>
            <p:cNvSpPr/>
            <p:nvPr/>
          </p:nvSpPr>
          <p:spPr>
            <a:xfrm>
              <a:off x="4573100" y="3098875"/>
              <a:ext cx="179550" cy="113100"/>
            </a:xfrm>
            <a:custGeom>
              <a:avLst/>
              <a:gdLst/>
              <a:ahLst/>
              <a:cxnLst/>
              <a:rect l="l" t="t" r="r" b="b"/>
              <a:pathLst>
                <a:path w="7182" h="4524" extrusionOk="0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w="175" cap="flat" cmpd="sng">
              <a:solidFill>
                <a:srgbClr val="4C68A5"/>
              </a:solidFill>
              <a:prstDash val="solid"/>
              <a:miter lim="12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2213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8"/>
          <p:cNvSpPr txBox="1">
            <a:spLocks noGrp="1"/>
          </p:cNvSpPr>
          <p:nvPr>
            <p:ph type="title" idx="4"/>
          </p:nvPr>
        </p:nvSpPr>
        <p:spPr>
          <a:xfrm>
            <a:off x="3214688" y="347992"/>
            <a:ext cx="5328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2"/>
                </a:solidFill>
              </a:rPr>
              <a:t>CRITERI DI VALUTAZIONE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10B1F1A-2F95-4AD6-B7E7-80CF05C97BEF}"/>
              </a:ext>
            </a:extLst>
          </p:cNvPr>
          <p:cNvSpPr/>
          <p:nvPr/>
        </p:nvSpPr>
        <p:spPr>
          <a:xfrm>
            <a:off x="5338641" y="1509803"/>
            <a:ext cx="2678906" cy="26789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Rispetto dei task assegnati</a:t>
            </a:r>
          </a:p>
          <a:p>
            <a:pPr algn="ctr"/>
            <a:endParaRPr lang="it-IT" sz="1200" dirty="0">
              <a:solidFill>
                <a:srgbClr val="324788"/>
              </a:solidFill>
              <a:latin typeface="Raleway" panose="020B0503030101060003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324788"/>
              </a:solidFill>
              <a:latin typeface="Raleway" panose="020B0503030101060003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Utilizzo del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Rispamio</a:t>
            </a: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del tempo</a:t>
            </a:r>
            <a:endParaRPr lang="it-IT" dirty="0"/>
          </a:p>
          <a:p>
            <a:pPr algn="ctr"/>
            <a:endParaRPr lang="it-IT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2DE2DA-1C03-48EB-814C-1943F2478FA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05360" y="2107406"/>
            <a:ext cx="1533281" cy="741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uppo 7">
            <a:extLst>
              <a:ext uri="{FF2B5EF4-FFF2-40B4-BE49-F238E27FC236}">
                <a16:creationId xmlns:a16="http://schemas.microsoft.com/office/drawing/2014/main" id="{43DB4F85-0421-42BE-869A-B81960A34078}"/>
              </a:ext>
            </a:extLst>
          </p:cNvPr>
          <p:cNvGrpSpPr/>
          <p:nvPr/>
        </p:nvGrpSpPr>
        <p:grpSpPr>
          <a:xfrm>
            <a:off x="318759" y="1389060"/>
            <a:ext cx="3546011" cy="406588"/>
            <a:chOff x="247321" y="1435530"/>
            <a:chExt cx="3416418" cy="446614"/>
          </a:xfrm>
        </p:grpSpPr>
        <p:sp>
          <p:nvSpPr>
            <p:cNvPr id="118" name="Google Shape;4748;p60">
              <a:extLst>
                <a:ext uri="{FF2B5EF4-FFF2-40B4-BE49-F238E27FC236}">
                  <a16:creationId xmlns:a16="http://schemas.microsoft.com/office/drawing/2014/main" id="{A8EBE0AF-217A-4995-A0EC-A9B2EA17F488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Proattività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19" name="Google Shape;4749;p60">
              <a:extLst>
                <a:ext uri="{FF2B5EF4-FFF2-40B4-BE49-F238E27FC236}">
                  <a16:creationId xmlns:a16="http://schemas.microsoft.com/office/drawing/2014/main" id="{D159EEF7-A522-454E-96C0-1DE13B18D73D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1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C7E4549A-BA4E-4A9F-BD13-313DAA9D0DD9}"/>
              </a:ext>
            </a:extLst>
          </p:cNvPr>
          <p:cNvGrpSpPr/>
          <p:nvPr/>
        </p:nvGrpSpPr>
        <p:grpSpPr>
          <a:xfrm>
            <a:off x="318758" y="1905791"/>
            <a:ext cx="3546011" cy="406588"/>
            <a:chOff x="247321" y="1435530"/>
            <a:chExt cx="3416418" cy="446614"/>
          </a:xfrm>
        </p:grpSpPr>
        <p:sp>
          <p:nvSpPr>
            <p:cNvPr id="136" name="Google Shape;4748;p60">
              <a:extLst>
                <a:ext uri="{FF2B5EF4-FFF2-40B4-BE49-F238E27FC236}">
                  <a16:creationId xmlns:a16="http://schemas.microsoft.com/office/drawing/2014/main" id="{4C7930E3-3796-4A71-808D-049464180FA0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Produttività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37" name="Google Shape;4749;p60">
              <a:extLst>
                <a:ext uri="{FF2B5EF4-FFF2-40B4-BE49-F238E27FC236}">
                  <a16:creationId xmlns:a16="http://schemas.microsoft.com/office/drawing/2014/main" id="{4A43D511-9D3F-4B3E-B59D-C0F62C18D331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2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8"/>
          <p:cNvSpPr txBox="1">
            <a:spLocks noGrp="1"/>
          </p:cNvSpPr>
          <p:nvPr>
            <p:ph type="title" idx="4"/>
          </p:nvPr>
        </p:nvSpPr>
        <p:spPr>
          <a:xfrm>
            <a:off x="3214688" y="347992"/>
            <a:ext cx="5328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2"/>
                </a:solidFill>
              </a:rPr>
              <a:t>CRITERI DI VALUTAZIONE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10B1F1A-2F95-4AD6-B7E7-80CF05C97BEF}"/>
              </a:ext>
            </a:extLst>
          </p:cNvPr>
          <p:cNvSpPr/>
          <p:nvPr/>
        </p:nvSpPr>
        <p:spPr>
          <a:xfrm>
            <a:off x="5338641" y="1509803"/>
            <a:ext cx="2678906" cy="26789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Conformità  con la check-list, corretto uso della grammatica, corretta applicazione di quanto studiato durante il corso di I.S. e del materiale fornito dai PM e dalla prof.ssa</a:t>
            </a:r>
          </a:p>
          <a:p>
            <a:endParaRPr lang="it-IT" sz="1200" dirty="0">
              <a:solidFill>
                <a:srgbClr val="324788"/>
              </a:solidFill>
              <a:latin typeface="Raleway" panose="020B0503030101060003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Correttezza formale e sostanziale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Attenzione ai dettagli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Ottimizzazione del lavoro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2DE2DA-1C03-48EB-814C-1943F2478FA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05360" y="2628900"/>
            <a:ext cx="1533281" cy="220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uppo 7">
            <a:extLst>
              <a:ext uri="{FF2B5EF4-FFF2-40B4-BE49-F238E27FC236}">
                <a16:creationId xmlns:a16="http://schemas.microsoft.com/office/drawing/2014/main" id="{43DB4F85-0421-42BE-869A-B81960A34078}"/>
              </a:ext>
            </a:extLst>
          </p:cNvPr>
          <p:cNvGrpSpPr/>
          <p:nvPr/>
        </p:nvGrpSpPr>
        <p:grpSpPr>
          <a:xfrm>
            <a:off x="318759" y="1389060"/>
            <a:ext cx="3546011" cy="406588"/>
            <a:chOff x="247321" y="1435530"/>
            <a:chExt cx="3416418" cy="446614"/>
          </a:xfrm>
        </p:grpSpPr>
        <p:sp>
          <p:nvSpPr>
            <p:cNvPr id="118" name="Google Shape;4748;p60">
              <a:extLst>
                <a:ext uri="{FF2B5EF4-FFF2-40B4-BE49-F238E27FC236}">
                  <a16:creationId xmlns:a16="http://schemas.microsoft.com/office/drawing/2014/main" id="{A8EBE0AF-217A-4995-A0EC-A9B2EA17F488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Proattività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19" name="Google Shape;4749;p60">
              <a:extLst>
                <a:ext uri="{FF2B5EF4-FFF2-40B4-BE49-F238E27FC236}">
                  <a16:creationId xmlns:a16="http://schemas.microsoft.com/office/drawing/2014/main" id="{D159EEF7-A522-454E-96C0-1DE13B18D73D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1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C7E4549A-BA4E-4A9F-BD13-313DAA9D0DD9}"/>
              </a:ext>
            </a:extLst>
          </p:cNvPr>
          <p:cNvGrpSpPr/>
          <p:nvPr/>
        </p:nvGrpSpPr>
        <p:grpSpPr>
          <a:xfrm>
            <a:off x="318758" y="1905791"/>
            <a:ext cx="3546011" cy="406588"/>
            <a:chOff x="247321" y="1435530"/>
            <a:chExt cx="3416418" cy="446614"/>
          </a:xfrm>
        </p:grpSpPr>
        <p:sp>
          <p:nvSpPr>
            <p:cNvPr id="136" name="Google Shape;4748;p60">
              <a:extLst>
                <a:ext uri="{FF2B5EF4-FFF2-40B4-BE49-F238E27FC236}">
                  <a16:creationId xmlns:a16="http://schemas.microsoft.com/office/drawing/2014/main" id="{4C7930E3-3796-4A71-808D-049464180FA0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Produttività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37" name="Google Shape;4749;p60">
              <a:extLst>
                <a:ext uri="{FF2B5EF4-FFF2-40B4-BE49-F238E27FC236}">
                  <a16:creationId xmlns:a16="http://schemas.microsoft.com/office/drawing/2014/main" id="{4A43D511-9D3F-4B3E-B59D-C0F62C18D331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2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89E75D-0C5D-4B5E-9083-268BCA538B84}"/>
              </a:ext>
            </a:extLst>
          </p:cNvPr>
          <p:cNvGrpSpPr/>
          <p:nvPr/>
        </p:nvGrpSpPr>
        <p:grpSpPr>
          <a:xfrm>
            <a:off x="318757" y="2428875"/>
            <a:ext cx="3546011" cy="406588"/>
            <a:chOff x="247321" y="1435530"/>
            <a:chExt cx="3416418" cy="446614"/>
          </a:xfrm>
        </p:grpSpPr>
        <p:sp>
          <p:nvSpPr>
            <p:cNvPr id="13" name="Google Shape;4748;p60">
              <a:extLst>
                <a:ext uri="{FF2B5EF4-FFF2-40B4-BE49-F238E27FC236}">
                  <a16:creationId xmlns:a16="http://schemas.microsoft.com/office/drawing/2014/main" id="{D28B14B1-E019-48F2-B122-F793CBCD0C74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Qualità del lavoro svolto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4" name="Google Shape;4749;p60">
              <a:extLst>
                <a:ext uri="{FF2B5EF4-FFF2-40B4-BE49-F238E27FC236}">
                  <a16:creationId xmlns:a16="http://schemas.microsoft.com/office/drawing/2014/main" id="{4BEB41D5-2376-49C7-BFC6-910E618C439B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3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8"/>
          <p:cNvSpPr txBox="1">
            <a:spLocks noGrp="1"/>
          </p:cNvSpPr>
          <p:nvPr>
            <p:ph type="title" idx="4"/>
          </p:nvPr>
        </p:nvSpPr>
        <p:spPr>
          <a:xfrm>
            <a:off x="3214688" y="347992"/>
            <a:ext cx="5328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2"/>
                </a:solidFill>
              </a:rPr>
              <a:t>CRITERI DI VALUTAZIONE</a:t>
            </a:r>
            <a:endParaRPr sz="2800" dirty="0">
              <a:solidFill>
                <a:schemeClr val="accent2"/>
              </a:solidFill>
            </a:endParaRPr>
          </a:p>
        </p:txBody>
      </p: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C7E4549A-BA4E-4A9F-BD13-313DAA9D0DD9}"/>
              </a:ext>
            </a:extLst>
          </p:cNvPr>
          <p:cNvGrpSpPr/>
          <p:nvPr/>
        </p:nvGrpSpPr>
        <p:grpSpPr>
          <a:xfrm>
            <a:off x="318758" y="1905791"/>
            <a:ext cx="3546011" cy="406588"/>
            <a:chOff x="247321" y="1435530"/>
            <a:chExt cx="3416418" cy="446614"/>
          </a:xfrm>
        </p:grpSpPr>
        <p:sp>
          <p:nvSpPr>
            <p:cNvPr id="136" name="Google Shape;4748;p60">
              <a:extLst>
                <a:ext uri="{FF2B5EF4-FFF2-40B4-BE49-F238E27FC236}">
                  <a16:creationId xmlns:a16="http://schemas.microsoft.com/office/drawing/2014/main" id="{4C7930E3-3796-4A71-808D-049464180FA0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Produttività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37" name="Google Shape;4749;p60">
              <a:extLst>
                <a:ext uri="{FF2B5EF4-FFF2-40B4-BE49-F238E27FC236}">
                  <a16:creationId xmlns:a16="http://schemas.microsoft.com/office/drawing/2014/main" id="{4A43D511-9D3F-4B3E-B59D-C0F62C18D331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2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79CF6CB3-DF03-4C94-AB98-C75B7B113786}"/>
              </a:ext>
            </a:extLst>
          </p:cNvPr>
          <p:cNvGrpSpPr/>
          <p:nvPr/>
        </p:nvGrpSpPr>
        <p:grpSpPr>
          <a:xfrm>
            <a:off x="318757" y="2428875"/>
            <a:ext cx="3546011" cy="406588"/>
            <a:chOff x="247321" y="1435530"/>
            <a:chExt cx="3416418" cy="446614"/>
          </a:xfrm>
        </p:grpSpPr>
        <p:sp>
          <p:nvSpPr>
            <p:cNvPr id="139" name="Google Shape;4748;p60">
              <a:extLst>
                <a:ext uri="{FF2B5EF4-FFF2-40B4-BE49-F238E27FC236}">
                  <a16:creationId xmlns:a16="http://schemas.microsoft.com/office/drawing/2014/main" id="{1752D64F-EAE7-47DE-AD4C-DA73AE417F99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Qualità del lavoro svolto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40" name="Google Shape;4749;p60">
              <a:extLst>
                <a:ext uri="{FF2B5EF4-FFF2-40B4-BE49-F238E27FC236}">
                  <a16:creationId xmlns:a16="http://schemas.microsoft.com/office/drawing/2014/main" id="{261E51D6-E5BF-4D75-95F4-67CD3E213722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3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FC0E537B-4E8B-4D65-8639-0FD9672A9B03}"/>
              </a:ext>
            </a:extLst>
          </p:cNvPr>
          <p:cNvGrpSpPr/>
          <p:nvPr/>
        </p:nvGrpSpPr>
        <p:grpSpPr>
          <a:xfrm>
            <a:off x="318757" y="2945602"/>
            <a:ext cx="3546011" cy="406588"/>
            <a:chOff x="247321" y="1435530"/>
            <a:chExt cx="3416418" cy="446614"/>
          </a:xfrm>
        </p:grpSpPr>
        <p:sp>
          <p:nvSpPr>
            <p:cNvPr id="142" name="Google Shape;4748;p60">
              <a:extLst>
                <a:ext uri="{FF2B5EF4-FFF2-40B4-BE49-F238E27FC236}">
                  <a16:creationId xmlns:a16="http://schemas.microsoft.com/office/drawing/2014/main" id="{BEA52DBB-7343-43CE-9F38-31DCDC8461BE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Rispetto delle scadenze</a:t>
              </a:r>
              <a:endParaRPr sz="24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43" name="Google Shape;4749;p60">
              <a:extLst>
                <a:ext uri="{FF2B5EF4-FFF2-40B4-BE49-F238E27FC236}">
                  <a16:creationId xmlns:a16="http://schemas.microsoft.com/office/drawing/2014/main" id="{5100DD25-C556-44B0-ACE2-1AFD20E7D952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4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44" name="Gruppo 143">
            <a:extLst>
              <a:ext uri="{FF2B5EF4-FFF2-40B4-BE49-F238E27FC236}">
                <a16:creationId xmlns:a16="http://schemas.microsoft.com/office/drawing/2014/main" id="{67BCE275-5B15-454B-B613-BBF803A2A2A1}"/>
              </a:ext>
            </a:extLst>
          </p:cNvPr>
          <p:cNvGrpSpPr/>
          <p:nvPr/>
        </p:nvGrpSpPr>
        <p:grpSpPr>
          <a:xfrm>
            <a:off x="318756" y="3462333"/>
            <a:ext cx="3546011" cy="406588"/>
            <a:chOff x="247321" y="1435530"/>
            <a:chExt cx="3416418" cy="446614"/>
          </a:xfrm>
        </p:grpSpPr>
        <p:sp>
          <p:nvSpPr>
            <p:cNvPr id="145" name="Google Shape;4748;p60">
              <a:extLst>
                <a:ext uri="{FF2B5EF4-FFF2-40B4-BE49-F238E27FC236}">
                  <a16:creationId xmlns:a16="http://schemas.microsoft.com/office/drawing/2014/main" id="{3E6CD03D-2455-40CE-BB58-69DC65FE5CEA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Propensione al team-work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46" name="Google Shape;4749;p60">
              <a:extLst>
                <a:ext uri="{FF2B5EF4-FFF2-40B4-BE49-F238E27FC236}">
                  <a16:creationId xmlns:a16="http://schemas.microsoft.com/office/drawing/2014/main" id="{3A2E8E59-2498-44FA-9BF0-B914965FB04A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5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610B1F1A-2F95-4AD6-B7E7-80CF05C97BEF}"/>
              </a:ext>
            </a:extLst>
          </p:cNvPr>
          <p:cNvSpPr/>
          <p:nvPr/>
        </p:nvSpPr>
        <p:spPr>
          <a:xfrm>
            <a:off x="5338641" y="1509803"/>
            <a:ext cx="2678906" cy="26789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Uso corretto degli strumenti di comunicazione messi a disposizione dai P.M.</a:t>
            </a:r>
          </a:p>
          <a:p>
            <a:pPr algn="ctr"/>
            <a:endParaRPr lang="it-IT" sz="1200" dirty="0">
              <a:solidFill>
                <a:srgbClr val="324788"/>
              </a:solidFill>
              <a:latin typeface="Raleway" panose="020B0503030101060003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Comunicazione ottimale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Disponibilità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324788"/>
                </a:solidFill>
                <a:latin typeface="Raleway" panose="020B0503030101060003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Evitare sprechi di tempo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2DE2DA-1C03-48EB-814C-1943F2478FA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805360" y="2849256"/>
            <a:ext cx="1533281" cy="1339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uppo 7">
            <a:extLst>
              <a:ext uri="{FF2B5EF4-FFF2-40B4-BE49-F238E27FC236}">
                <a16:creationId xmlns:a16="http://schemas.microsoft.com/office/drawing/2014/main" id="{43DB4F85-0421-42BE-869A-B81960A34078}"/>
              </a:ext>
            </a:extLst>
          </p:cNvPr>
          <p:cNvGrpSpPr/>
          <p:nvPr/>
        </p:nvGrpSpPr>
        <p:grpSpPr>
          <a:xfrm>
            <a:off x="318759" y="1389060"/>
            <a:ext cx="3546011" cy="406588"/>
            <a:chOff x="247321" y="1435530"/>
            <a:chExt cx="3416418" cy="446614"/>
          </a:xfrm>
        </p:grpSpPr>
        <p:sp>
          <p:nvSpPr>
            <p:cNvPr id="118" name="Google Shape;4748;p60">
              <a:extLst>
                <a:ext uri="{FF2B5EF4-FFF2-40B4-BE49-F238E27FC236}">
                  <a16:creationId xmlns:a16="http://schemas.microsoft.com/office/drawing/2014/main" id="{A8EBE0AF-217A-4995-A0EC-A9B2EA17F488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Proattività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19" name="Google Shape;4749;p60">
              <a:extLst>
                <a:ext uri="{FF2B5EF4-FFF2-40B4-BE49-F238E27FC236}">
                  <a16:creationId xmlns:a16="http://schemas.microsoft.com/office/drawing/2014/main" id="{D159EEF7-A522-454E-96C0-1DE13B18D73D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1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CE850435-4003-4E53-AE5F-F827088322DA}"/>
              </a:ext>
            </a:extLst>
          </p:cNvPr>
          <p:cNvGrpSpPr/>
          <p:nvPr/>
        </p:nvGrpSpPr>
        <p:grpSpPr>
          <a:xfrm>
            <a:off x="318755" y="3985417"/>
            <a:ext cx="3546011" cy="406588"/>
            <a:chOff x="247321" y="1435530"/>
            <a:chExt cx="3416418" cy="446614"/>
          </a:xfrm>
        </p:grpSpPr>
        <p:sp>
          <p:nvSpPr>
            <p:cNvPr id="148" name="Google Shape;4748;p60">
              <a:extLst>
                <a:ext uri="{FF2B5EF4-FFF2-40B4-BE49-F238E27FC236}">
                  <a16:creationId xmlns:a16="http://schemas.microsoft.com/office/drawing/2014/main" id="{52230C3B-0B3C-4A16-B373-57BFEDE95BF2}"/>
                </a:ext>
              </a:extLst>
            </p:cNvPr>
            <p:cNvSpPr/>
            <p:nvPr/>
          </p:nvSpPr>
          <p:spPr>
            <a:xfrm>
              <a:off x="247321" y="1435535"/>
              <a:ext cx="341641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Comunicazione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49" name="Google Shape;4749;p60">
              <a:extLst>
                <a:ext uri="{FF2B5EF4-FFF2-40B4-BE49-F238E27FC236}">
                  <a16:creationId xmlns:a16="http://schemas.microsoft.com/office/drawing/2014/main" id="{B881C025-9D67-4F1A-BA37-758DA5239DC8}"/>
                </a:ext>
              </a:extLst>
            </p:cNvPr>
            <p:cNvSpPr/>
            <p:nvPr/>
          </p:nvSpPr>
          <p:spPr>
            <a:xfrm>
              <a:off x="247321" y="1435530"/>
              <a:ext cx="1281442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bg1"/>
                  </a:solidFill>
                  <a:latin typeface="Dosis ExtraLight" panose="020B0604020202020204" charset="0"/>
                </a:rPr>
                <a:t>6</a:t>
              </a:r>
              <a:endParaRPr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2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8"/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(1)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9" y="2414587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Simone Auriemma</a:t>
            </a:r>
            <a:endParaRPr sz="2000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BAB1CD6-865F-437C-A70C-EDCD71A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167" y="1160297"/>
            <a:ext cx="1185445" cy="1191373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75" y="1421608"/>
            <a:ext cx="5272974" cy="288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1A753CCA-6164-4EA6-BDB5-53EF5393262B}"/>
              </a:ext>
            </a:extLst>
          </p:cNvPr>
          <p:cNvGrpSpPr/>
          <p:nvPr/>
        </p:nvGrpSpPr>
        <p:grpSpPr>
          <a:xfrm>
            <a:off x="6423274" y="3364753"/>
            <a:ext cx="2011850" cy="287132"/>
            <a:chOff x="6423273" y="2998993"/>
            <a:chExt cx="2011850" cy="287132"/>
          </a:xfrm>
        </p:grpSpPr>
        <p:sp>
          <p:nvSpPr>
            <p:cNvPr id="81" name="Google Shape;8542;p65">
              <a:extLst>
                <a:ext uri="{FF2B5EF4-FFF2-40B4-BE49-F238E27FC236}">
                  <a16:creationId xmlns:a16="http://schemas.microsoft.com/office/drawing/2014/main" id="{B5F61DAE-68CF-4127-80B3-D2A91EA1C2D0}"/>
                </a:ext>
              </a:extLst>
            </p:cNvPr>
            <p:cNvSpPr/>
            <p:nvPr/>
          </p:nvSpPr>
          <p:spPr>
            <a:xfrm>
              <a:off x="6423273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43;p65">
              <a:extLst>
                <a:ext uri="{FF2B5EF4-FFF2-40B4-BE49-F238E27FC236}">
                  <a16:creationId xmlns:a16="http://schemas.microsoft.com/office/drawing/2014/main" id="{D6F98BBC-3A27-437E-9E10-5EAF0B67E1B7}"/>
                </a:ext>
              </a:extLst>
            </p:cNvPr>
            <p:cNvSpPr/>
            <p:nvPr/>
          </p:nvSpPr>
          <p:spPr>
            <a:xfrm>
              <a:off x="6850740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44;p65">
              <a:extLst>
                <a:ext uri="{FF2B5EF4-FFF2-40B4-BE49-F238E27FC236}">
                  <a16:creationId xmlns:a16="http://schemas.microsoft.com/office/drawing/2014/main" id="{9FA1C2E0-2769-44B8-8D7A-B62E892D5D6D}"/>
                </a:ext>
              </a:extLst>
            </p:cNvPr>
            <p:cNvSpPr/>
            <p:nvPr/>
          </p:nvSpPr>
          <p:spPr>
            <a:xfrm>
              <a:off x="7278209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45;p65">
              <a:extLst>
                <a:ext uri="{FF2B5EF4-FFF2-40B4-BE49-F238E27FC236}">
                  <a16:creationId xmlns:a16="http://schemas.microsoft.com/office/drawing/2014/main" id="{3A498A10-67CF-42F4-819E-40E6ADB43C91}"/>
                </a:ext>
              </a:extLst>
            </p:cNvPr>
            <p:cNvSpPr/>
            <p:nvPr/>
          </p:nvSpPr>
          <p:spPr>
            <a:xfrm>
              <a:off x="7705676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46;p65">
              <a:extLst>
                <a:ext uri="{FF2B5EF4-FFF2-40B4-BE49-F238E27FC236}">
                  <a16:creationId xmlns:a16="http://schemas.microsoft.com/office/drawing/2014/main" id="{BA2BD456-4B0C-47C8-B99D-37FCB423B8D9}"/>
                </a:ext>
              </a:extLst>
            </p:cNvPr>
            <p:cNvSpPr/>
            <p:nvPr/>
          </p:nvSpPr>
          <p:spPr>
            <a:xfrm>
              <a:off x="8133144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496551" y="380172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5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5" name="Google Shape;1809;p48">
            <a:extLst>
              <a:ext uri="{FF2B5EF4-FFF2-40B4-BE49-F238E27FC236}">
                <a16:creationId xmlns:a16="http://schemas.microsoft.com/office/drawing/2014/main" id="{3C7EE6F1-48BE-49A7-AB9D-08D64F8C95E2}"/>
              </a:ext>
            </a:extLst>
          </p:cNvPr>
          <p:cNvSpPr txBox="1">
            <a:spLocks/>
          </p:cNvSpPr>
          <p:nvPr/>
        </p:nvSpPr>
        <p:spPr>
          <a:xfrm flipH="1">
            <a:off x="6093809" y="4348963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56AC8A"/>
                </a:solidFill>
              </a:rPr>
              <a:t>Self-oriented </a:t>
            </a:r>
          </a:p>
        </p:txBody>
      </p: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9D95832F-F014-459C-87ED-00EE922573FF}"/>
              </a:ext>
            </a:extLst>
          </p:cNvPr>
          <p:cNvSpPr txBox="1">
            <a:spLocks/>
          </p:cNvSpPr>
          <p:nvPr/>
        </p:nvSpPr>
        <p:spPr>
          <a:xfrm flipH="1">
            <a:off x="6093808" y="2860286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Implementazione</a:t>
            </a:r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Back-end Developer</a:t>
            </a:r>
          </a:p>
        </p:txBody>
      </p:sp>
    </p:spTree>
    <p:extLst>
      <p:ext uri="{BB962C8B-B14F-4D97-AF65-F5344CB8AC3E}">
        <p14:creationId xmlns:p14="http://schemas.microsoft.com/office/powerpoint/2010/main" val="3779666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1460727" y="187295"/>
            <a:ext cx="6222546" cy="637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3200" dirty="0" err="1"/>
              <a:t>Criteri</a:t>
            </a:r>
            <a:r>
              <a:rPr lang="en-GB" sz="3200" dirty="0"/>
              <a:t> di </a:t>
            </a:r>
            <a:r>
              <a:rPr lang="en-GB" sz="3200" dirty="0" err="1"/>
              <a:t>accettazione</a:t>
            </a:r>
            <a:r>
              <a:rPr lang="en-GB" sz="3200" dirty="0"/>
              <a:t> del </a:t>
            </a:r>
            <a:r>
              <a:rPr lang="en-GB" sz="3200" dirty="0" err="1"/>
              <a:t>prodotto</a:t>
            </a:r>
            <a:endParaRPr sz="3200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E3354EA-D8AF-47B5-8273-3BE6CD7691FD}"/>
              </a:ext>
            </a:extLst>
          </p:cNvPr>
          <p:cNvGrpSpPr/>
          <p:nvPr/>
        </p:nvGrpSpPr>
        <p:grpSpPr>
          <a:xfrm>
            <a:off x="871213" y="2832803"/>
            <a:ext cx="2106628" cy="381276"/>
            <a:chOff x="871213" y="2832803"/>
            <a:chExt cx="2106628" cy="381276"/>
          </a:xfrm>
        </p:grpSpPr>
        <p:sp>
          <p:nvSpPr>
            <p:cNvPr id="15" name="Rectangle: Rounded Corners 98">
              <a:extLst>
                <a:ext uri="{FF2B5EF4-FFF2-40B4-BE49-F238E27FC236}">
                  <a16:creationId xmlns:a16="http://schemas.microsoft.com/office/drawing/2014/main" id="{A8B0442A-3B3C-4E2C-AA09-908B2B5079AE}"/>
                </a:ext>
              </a:extLst>
            </p:cNvPr>
            <p:cNvSpPr/>
            <p:nvPr/>
          </p:nvSpPr>
          <p:spPr>
            <a:xfrm>
              <a:off x="871213" y="2832803"/>
              <a:ext cx="2106628" cy="381276"/>
            </a:xfrm>
            <a:prstGeom prst="roundRect">
              <a:avLst>
                <a:gd name="adj" fmla="val 50000"/>
              </a:avLst>
            </a:prstGeom>
            <a:solidFill>
              <a:srgbClr val="32478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23">
              <a:extLst>
                <a:ext uri="{FF2B5EF4-FFF2-40B4-BE49-F238E27FC236}">
                  <a16:creationId xmlns:a16="http://schemas.microsoft.com/office/drawing/2014/main" id="{4C60A13C-CE38-4467-873D-72F388256439}"/>
                </a:ext>
              </a:extLst>
            </p:cNvPr>
            <p:cNvSpPr/>
            <p:nvPr/>
          </p:nvSpPr>
          <p:spPr>
            <a:xfrm>
              <a:off x="871214" y="2832803"/>
              <a:ext cx="1489738" cy="38127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pPr algn="ctr"/>
              <a:r>
                <a:rPr lang="en-US" sz="2000" dirty="0"/>
                <a:t>75.9%</a:t>
              </a:r>
            </a:p>
          </p:txBody>
        </p:sp>
      </p:grpSp>
      <p:sp>
        <p:nvSpPr>
          <p:cNvPr id="18" name="Google Shape;900;p37">
            <a:extLst>
              <a:ext uri="{FF2B5EF4-FFF2-40B4-BE49-F238E27FC236}">
                <a16:creationId xmlns:a16="http://schemas.microsoft.com/office/drawing/2014/main" id="{E3B3B3E6-898C-447A-BBB3-496BD6726D1D}"/>
              </a:ext>
            </a:extLst>
          </p:cNvPr>
          <p:cNvSpPr txBox="1">
            <a:spLocks/>
          </p:cNvSpPr>
          <p:nvPr/>
        </p:nvSpPr>
        <p:spPr>
          <a:xfrm flipH="1">
            <a:off x="1116195" y="2171600"/>
            <a:ext cx="1683126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BRANCH COVERAGE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1FAEBC8-69CA-4978-AF9A-6C1B90CE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28" y="3685281"/>
            <a:ext cx="633678" cy="633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8C39E79-9AED-4DAC-9999-4D6F45C8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45" y="3685281"/>
            <a:ext cx="633678" cy="633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83729C7-10FD-41D9-B46B-2CF0711B522B}"/>
              </a:ext>
            </a:extLst>
          </p:cNvPr>
          <p:cNvGrpSpPr/>
          <p:nvPr/>
        </p:nvGrpSpPr>
        <p:grpSpPr>
          <a:xfrm>
            <a:off x="3665712" y="2091819"/>
            <a:ext cx="1424188" cy="1342038"/>
            <a:chOff x="3665712" y="2091819"/>
            <a:chExt cx="1424188" cy="1342038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3EE0835-A42B-405B-A3B4-E7838C424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251" t="17258" r="26406" b="18683"/>
            <a:stretch/>
          </p:blipFill>
          <p:spPr>
            <a:xfrm>
              <a:off x="4104081" y="2091819"/>
              <a:ext cx="985819" cy="95986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70" name="Picture 2" descr="Immagine correlata">
              <a:extLst>
                <a:ext uri="{FF2B5EF4-FFF2-40B4-BE49-F238E27FC236}">
                  <a16:creationId xmlns:a16="http://schemas.microsoft.com/office/drawing/2014/main" id="{FFB9A413-A9F2-4411-B4B1-474E1B64B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712" y="2669506"/>
              <a:ext cx="760812" cy="76435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Immagine correlata">
            <a:extLst>
              <a:ext uri="{FF2B5EF4-FFF2-40B4-BE49-F238E27FC236}">
                <a16:creationId xmlns:a16="http://schemas.microsoft.com/office/drawing/2014/main" id="{B4C41868-5CE1-4D93-97C0-7720DFDA4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292" y="2280629"/>
            <a:ext cx="2486025" cy="9334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B2D4D51-682C-4F7A-8470-07AE5773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466" y="3685281"/>
            <a:ext cx="633678" cy="633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35001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9" y="2414587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Emilio Schiavo</a:t>
            </a:r>
            <a:endParaRPr sz="2000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BAB1CD6-865F-437C-A70C-EDCD71A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167" y="1163261"/>
            <a:ext cx="1185445" cy="1185445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4" t="18105" r="12076" b="4372"/>
          <a:stretch/>
        </p:blipFill>
        <p:spPr>
          <a:xfrm>
            <a:off x="380032" y="1485365"/>
            <a:ext cx="5661298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496550" y="377124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4,7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1B17A64C-320C-4BE3-9077-F975BB644669}"/>
              </a:ext>
            </a:extLst>
          </p:cNvPr>
          <p:cNvGrpSpPr/>
          <p:nvPr/>
        </p:nvGrpSpPr>
        <p:grpSpPr>
          <a:xfrm>
            <a:off x="6423273" y="3334272"/>
            <a:ext cx="2011850" cy="287133"/>
            <a:chOff x="6423273" y="2998992"/>
            <a:chExt cx="2011850" cy="287133"/>
          </a:xfrm>
        </p:grpSpPr>
        <p:sp>
          <p:nvSpPr>
            <p:cNvPr id="81" name="Google Shape;8542;p65">
              <a:extLst>
                <a:ext uri="{FF2B5EF4-FFF2-40B4-BE49-F238E27FC236}">
                  <a16:creationId xmlns:a16="http://schemas.microsoft.com/office/drawing/2014/main" id="{B5F61DAE-68CF-4127-80B3-D2A91EA1C2D0}"/>
                </a:ext>
              </a:extLst>
            </p:cNvPr>
            <p:cNvSpPr/>
            <p:nvPr/>
          </p:nvSpPr>
          <p:spPr>
            <a:xfrm>
              <a:off x="6423273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43;p65">
              <a:extLst>
                <a:ext uri="{FF2B5EF4-FFF2-40B4-BE49-F238E27FC236}">
                  <a16:creationId xmlns:a16="http://schemas.microsoft.com/office/drawing/2014/main" id="{D6F98BBC-3A27-437E-9E10-5EAF0B67E1B7}"/>
                </a:ext>
              </a:extLst>
            </p:cNvPr>
            <p:cNvSpPr/>
            <p:nvPr/>
          </p:nvSpPr>
          <p:spPr>
            <a:xfrm>
              <a:off x="6850740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44;p65">
              <a:extLst>
                <a:ext uri="{FF2B5EF4-FFF2-40B4-BE49-F238E27FC236}">
                  <a16:creationId xmlns:a16="http://schemas.microsoft.com/office/drawing/2014/main" id="{9FA1C2E0-2769-44B8-8D7A-B62E892D5D6D}"/>
                </a:ext>
              </a:extLst>
            </p:cNvPr>
            <p:cNvSpPr/>
            <p:nvPr/>
          </p:nvSpPr>
          <p:spPr>
            <a:xfrm>
              <a:off x="7278209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45;p65">
              <a:extLst>
                <a:ext uri="{FF2B5EF4-FFF2-40B4-BE49-F238E27FC236}">
                  <a16:creationId xmlns:a16="http://schemas.microsoft.com/office/drawing/2014/main" id="{3A498A10-67CF-42F4-819E-40E6ADB43C91}"/>
                </a:ext>
              </a:extLst>
            </p:cNvPr>
            <p:cNvSpPr/>
            <p:nvPr/>
          </p:nvSpPr>
          <p:spPr>
            <a:xfrm>
              <a:off x="7705676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46;p65">
              <a:extLst>
                <a:ext uri="{FF2B5EF4-FFF2-40B4-BE49-F238E27FC236}">
                  <a16:creationId xmlns:a16="http://schemas.microsoft.com/office/drawing/2014/main" id="{BA2BD456-4B0C-47C8-B99D-37FCB423B8D9}"/>
                </a:ext>
              </a:extLst>
            </p:cNvPr>
            <p:cNvSpPr/>
            <p:nvPr/>
          </p:nvSpPr>
          <p:spPr>
            <a:xfrm>
              <a:off x="8133144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46;p65">
              <a:extLst>
                <a:ext uri="{FF2B5EF4-FFF2-40B4-BE49-F238E27FC236}">
                  <a16:creationId xmlns:a16="http://schemas.microsoft.com/office/drawing/2014/main" id="{B861D9A2-F01C-46DC-A788-1B778C21FD76}"/>
                </a:ext>
              </a:extLst>
            </p:cNvPr>
            <p:cNvSpPr/>
            <p:nvPr/>
          </p:nvSpPr>
          <p:spPr>
            <a:xfrm>
              <a:off x="8129679" y="2998992"/>
              <a:ext cx="150990" cy="287132"/>
            </a:xfrm>
            <a:custGeom>
              <a:avLst/>
              <a:gdLst>
                <a:gd name="connsiteX0" fmla="*/ 1 w 1344691"/>
                <a:gd name="connsiteY0" fmla="*/ 488372 h 1278578"/>
                <a:gd name="connsiteX1" fmla="*/ 513629 w 1344691"/>
                <a:gd name="connsiteY1" fmla="*/ 488376 h 1278578"/>
                <a:gd name="connsiteX2" fmla="*/ 672346 w 1344691"/>
                <a:gd name="connsiteY2" fmla="*/ 0 h 1278578"/>
                <a:gd name="connsiteX3" fmla="*/ 831062 w 1344691"/>
                <a:gd name="connsiteY3" fmla="*/ 488376 h 1278578"/>
                <a:gd name="connsiteX4" fmla="*/ 1344690 w 1344691"/>
                <a:gd name="connsiteY4" fmla="*/ 488372 h 1278578"/>
                <a:gd name="connsiteX5" fmla="*/ 929154 w 1344691"/>
                <a:gd name="connsiteY5" fmla="*/ 790201 h 1278578"/>
                <a:gd name="connsiteX6" fmla="*/ 1087877 w 1344691"/>
                <a:gd name="connsiteY6" fmla="*/ 1278575 h 1278578"/>
                <a:gd name="connsiteX7" fmla="*/ 672346 w 1344691"/>
                <a:gd name="connsiteY7" fmla="*/ 976740 h 1278578"/>
                <a:gd name="connsiteX8" fmla="*/ 256814 w 1344691"/>
                <a:gd name="connsiteY8" fmla="*/ 1278575 h 1278578"/>
                <a:gd name="connsiteX9" fmla="*/ 415537 w 1344691"/>
                <a:gd name="connsiteY9" fmla="*/ 790201 h 1278578"/>
                <a:gd name="connsiteX10" fmla="*/ 1 w 1344691"/>
                <a:gd name="connsiteY10" fmla="*/ 488372 h 1278578"/>
                <a:gd name="connsiteX0" fmla="*/ 0 w 1344689"/>
                <a:gd name="connsiteY0" fmla="*/ 488372 h 1278575"/>
                <a:gd name="connsiteX1" fmla="*/ 513628 w 1344689"/>
                <a:gd name="connsiteY1" fmla="*/ 488376 h 1278575"/>
                <a:gd name="connsiteX2" fmla="*/ 672345 w 1344689"/>
                <a:gd name="connsiteY2" fmla="*/ 0 h 1278575"/>
                <a:gd name="connsiteX3" fmla="*/ 681042 w 1344689"/>
                <a:gd name="connsiteY3" fmla="*/ 1002726 h 1278575"/>
                <a:gd name="connsiteX4" fmla="*/ 1344689 w 1344689"/>
                <a:gd name="connsiteY4" fmla="*/ 488372 h 1278575"/>
                <a:gd name="connsiteX5" fmla="*/ 929153 w 1344689"/>
                <a:gd name="connsiteY5" fmla="*/ 790201 h 1278575"/>
                <a:gd name="connsiteX6" fmla="*/ 1087876 w 1344689"/>
                <a:gd name="connsiteY6" fmla="*/ 1278575 h 1278575"/>
                <a:gd name="connsiteX7" fmla="*/ 672345 w 1344689"/>
                <a:gd name="connsiteY7" fmla="*/ 976740 h 1278575"/>
                <a:gd name="connsiteX8" fmla="*/ 256813 w 1344689"/>
                <a:gd name="connsiteY8" fmla="*/ 1278575 h 1278575"/>
                <a:gd name="connsiteX9" fmla="*/ 415536 w 1344689"/>
                <a:gd name="connsiteY9" fmla="*/ 790201 h 1278575"/>
                <a:gd name="connsiteX10" fmla="*/ 0 w 1344689"/>
                <a:gd name="connsiteY10" fmla="*/ 488372 h 1278575"/>
                <a:gd name="connsiteX0" fmla="*/ 0 w 1344689"/>
                <a:gd name="connsiteY0" fmla="*/ 488372 h 1278575"/>
                <a:gd name="connsiteX1" fmla="*/ 513628 w 1344689"/>
                <a:gd name="connsiteY1" fmla="*/ 488376 h 1278575"/>
                <a:gd name="connsiteX2" fmla="*/ 672345 w 1344689"/>
                <a:gd name="connsiteY2" fmla="*/ 0 h 1278575"/>
                <a:gd name="connsiteX3" fmla="*/ 681042 w 1344689"/>
                <a:gd name="connsiteY3" fmla="*/ 1002726 h 1278575"/>
                <a:gd name="connsiteX4" fmla="*/ 1344689 w 1344689"/>
                <a:gd name="connsiteY4" fmla="*/ 488372 h 1278575"/>
                <a:gd name="connsiteX5" fmla="*/ 929153 w 1344689"/>
                <a:gd name="connsiteY5" fmla="*/ 790201 h 1278575"/>
                <a:gd name="connsiteX6" fmla="*/ 702113 w 1344689"/>
                <a:gd name="connsiteY6" fmla="*/ 992825 h 1278575"/>
                <a:gd name="connsiteX7" fmla="*/ 672345 w 1344689"/>
                <a:gd name="connsiteY7" fmla="*/ 976740 h 1278575"/>
                <a:gd name="connsiteX8" fmla="*/ 256813 w 1344689"/>
                <a:gd name="connsiteY8" fmla="*/ 1278575 h 1278575"/>
                <a:gd name="connsiteX9" fmla="*/ 415536 w 1344689"/>
                <a:gd name="connsiteY9" fmla="*/ 790201 h 1278575"/>
                <a:gd name="connsiteX10" fmla="*/ 0 w 1344689"/>
                <a:gd name="connsiteY10" fmla="*/ 488372 h 1278575"/>
                <a:gd name="connsiteX0" fmla="*/ 0 w 929153"/>
                <a:gd name="connsiteY0" fmla="*/ 488372 h 1278575"/>
                <a:gd name="connsiteX1" fmla="*/ 513628 w 929153"/>
                <a:gd name="connsiteY1" fmla="*/ 488376 h 1278575"/>
                <a:gd name="connsiteX2" fmla="*/ 672345 w 929153"/>
                <a:gd name="connsiteY2" fmla="*/ 0 h 1278575"/>
                <a:gd name="connsiteX3" fmla="*/ 681042 w 929153"/>
                <a:gd name="connsiteY3" fmla="*/ 1002726 h 1278575"/>
                <a:gd name="connsiteX4" fmla="*/ 644601 w 929153"/>
                <a:gd name="connsiteY4" fmla="*/ 981291 h 1278575"/>
                <a:gd name="connsiteX5" fmla="*/ 929153 w 929153"/>
                <a:gd name="connsiteY5" fmla="*/ 790201 h 1278575"/>
                <a:gd name="connsiteX6" fmla="*/ 702113 w 929153"/>
                <a:gd name="connsiteY6" fmla="*/ 992825 h 1278575"/>
                <a:gd name="connsiteX7" fmla="*/ 672345 w 929153"/>
                <a:gd name="connsiteY7" fmla="*/ 976740 h 1278575"/>
                <a:gd name="connsiteX8" fmla="*/ 256813 w 929153"/>
                <a:gd name="connsiteY8" fmla="*/ 1278575 h 1278575"/>
                <a:gd name="connsiteX9" fmla="*/ 415536 w 929153"/>
                <a:gd name="connsiteY9" fmla="*/ 790201 h 1278575"/>
                <a:gd name="connsiteX10" fmla="*/ 0 w 929153"/>
                <a:gd name="connsiteY10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702113 w 707697"/>
                <a:gd name="connsiteY6" fmla="*/ 992825 h 1278575"/>
                <a:gd name="connsiteX7" fmla="*/ 672345 w 707697"/>
                <a:gd name="connsiteY7" fmla="*/ 976740 h 1278575"/>
                <a:gd name="connsiteX8" fmla="*/ 256813 w 707697"/>
                <a:gd name="connsiteY8" fmla="*/ 1278575 h 1278575"/>
                <a:gd name="connsiteX9" fmla="*/ 415536 w 707697"/>
                <a:gd name="connsiteY9" fmla="*/ 790201 h 1278575"/>
                <a:gd name="connsiteX10" fmla="*/ 0 w 707697"/>
                <a:gd name="connsiteY10" fmla="*/ 488372 h 1278575"/>
                <a:gd name="connsiteX0" fmla="*/ 0 w 1050964"/>
                <a:gd name="connsiteY0" fmla="*/ 488372 h 1278575"/>
                <a:gd name="connsiteX1" fmla="*/ 513628 w 1050964"/>
                <a:gd name="connsiteY1" fmla="*/ 488376 h 1278575"/>
                <a:gd name="connsiteX2" fmla="*/ 672345 w 1050964"/>
                <a:gd name="connsiteY2" fmla="*/ 0 h 1278575"/>
                <a:gd name="connsiteX3" fmla="*/ 681042 w 1050964"/>
                <a:gd name="connsiteY3" fmla="*/ 1002726 h 1278575"/>
                <a:gd name="connsiteX4" fmla="*/ 644601 w 1050964"/>
                <a:gd name="connsiteY4" fmla="*/ 981291 h 1278575"/>
                <a:gd name="connsiteX5" fmla="*/ 707697 w 1050964"/>
                <a:gd name="connsiteY5" fmla="*/ 968795 h 1278575"/>
                <a:gd name="connsiteX6" fmla="*/ 702113 w 1050964"/>
                <a:gd name="connsiteY6" fmla="*/ 992825 h 1278575"/>
                <a:gd name="connsiteX7" fmla="*/ 1050964 w 1050964"/>
                <a:gd name="connsiteY7" fmla="*/ 690990 h 1278575"/>
                <a:gd name="connsiteX8" fmla="*/ 256813 w 1050964"/>
                <a:gd name="connsiteY8" fmla="*/ 1278575 h 1278575"/>
                <a:gd name="connsiteX9" fmla="*/ 415536 w 1050964"/>
                <a:gd name="connsiteY9" fmla="*/ 790201 h 1278575"/>
                <a:gd name="connsiteX10" fmla="*/ 0 w 1050964"/>
                <a:gd name="connsiteY10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702113 w 707697"/>
                <a:gd name="connsiteY6" fmla="*/ 992825 h 1278575"/>
                <a:gd name="connsiteX7" fmla="*/ 256813 w 707697"/>
                <a:gd name="connsiteY7" fmla="*/ 1278575 h 1278575"/>
                <a:gd name="connsiteX8" fmla="*/ 415536 w 707697"/>
                <a:gd name="connsiteY8" fmla="*/ 790201 h 1278575"/>
                <a:gd name="connsiteX9" fmla="*/ 0 w 707697"/>
                <a:gd name="connsiteY9" fmla="*/ 488372 h 1278575"/>
                <a:gd name="connsiteX0" fmla="*/ 0 w 1430775"/>
                <a:gd name="connsiteY0" fmla="*/ 488372 h 1278575"/>
                <a:gd name="connsiteX1" fmla="*/ 513628 w 1430775"/>
                <a:gd name="connsiteY1" fmla="*/ 488376 h 1278575"/>
                <a:gd name="connsiteX2" fmla="*/ 672345 w 1430775"/>
                <a:gd name="connsiteY2" fmla="*/ 0 h 1278575"/>
                <a:gd name="connsiteX3" fmla="*/ 681042 w 1430775"/>
                <a:gd name="connsiteY3" fmla="*/ 1002726 h 1278575"/>
                <a:gd name="connsiteX4" fmla="*/ 644601 w 1430775"/>
                <a:gd name="connsiteY4" fmla="*/ 981291 h 1278575"/>
                <a:gd name="connsiteX5" fmla="*/ 707697 w 1430775"/>
                <a:gd name="connsiteY5" fmla="*/ 968795 h 1278575"/>
                <a:gd name="connsiteX6" fmla="*/ 1430775 w 1430775"/>
                <a:gd name="connsiteY6" fmla="*/ 621350 h 1278575"/>
                <a:gd name="connsiteX7" fmla="*/ 256813 w 1430775"/>
                <a:gd name="connsiteY7" fmla="*/ 1278575 h 1278575"/>
                <a:gd name="connsiteX8" fmla="*/ 415536 w 1430775"/>
                <a:gd name="connsiteY8" fmla="*/ 790201 h 1278575"/>
                <a:gd name="connsiteX9" fmla="*/ 0 w 1430775"/>
                <a:gd name="connsiteY9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256813 w 707697"/>
                <a:gd name="connsiteY6" fmla="*/ 1278575 h 1278575"/>
                <a:gd name="connsiteX7" fmla="*/ 415536 w 707697"/>
                <a:gd name="connsiteY7" fmla="*/ 790201 h 1278575"/>
                <a:gd name="connsiteX8" fmla="*/ 0 w 707697"/>
                <a:gd name="connsiteY8" fmla="*/ 488372 h 1278575"/>
                <a:gd name="connsiteX0" fmla="*/ 0 w 1609007"/>
                <a:gd name="connsiteY0" fmla="*/ 488372 h 1278575"/>
                <a:gd name="connsiteX1" fmla="*/ 513628 w 1609007"/>
                <a:gd name="connsiteY1" fmla="*/ 488376 h 1278575"/>
                <a:gd name="connsiteX2" fmla="*/ 672345 w 1609007"/>
                <a:gd name="connsiteY2" fmla="*/ 0 h 1278575"/>
                <a:gd name="connsiteX3" fmla="*/ 681042 w 1609007"/>
                <a:gd name="connsiteY3" fmla="*/ 1002726 h 1278575"/>
                <a:gd name="connsiteX4" fmla="*/ 1609007 w 1609007"/>
                <a:gd name="connsiteY4" fmla="*/ 609816 h 1278575"/>
                <a:gd name="connsiteX5" fmla="*/ 707697 w 1609007"/>
                <a:gd name="connsiteY5" fmla="*/ 968795 h 1278575"/>
                <a:gd name="connsiteX6" fmla="*/ 256813 w 1609007"/>
                <a:gd name="connsiteY6" fmla="*/ 1278575 h 1278575"/>
                <a:gd name="connsiteX7" fmla="*/ 415536 w 1609007"/>
                <a:gd name="connsiteY7" fmla="*/ 790201 h 1278575"/>
                <a:gd name="connsiteX8" fmla="*/ 0 w 1609007"/>
                <a:gd name="connsiteY8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707697 w 707697"/>
                <a:gd name="connsiteY4" fmla="*/ 968795 h 1278575"/>
                <a:gd name="connsiteX5" fmla="*/ 256813 w 707697"/>
                <a:gd name="connsiteY5" fmla="*/ 1278575 h 1278575"/>
                <a:gd name="connsiteX6" fmla="*/ 415536 w 707697"/>
                <a:gd name="connsiteY6" fmla="*/ 790201 h 1278575"/>
                <a:gd name="connsiteX7" fmla="*/ 0 w 707697"/>
                <a:gd name="connsiteY7" fmla="*/ 488372 h 1278575"/>
                <a:gd name="connsiteX0" fmla="*/ 0 w 681042"/>
                <a:gd name="connsiteY0" fmla="*/ 488372 h 1278575"/>
                <a:gd name="connsiteX1" fmla="*/ 513628 w 681042"/>
                <a:gd name="connsiteY1" fmla="*/ 488376 h 1278575"/>
                <a:gd name="connsiteX2" fmla="*/ 672345 w 681042"/>
                <a:gd name="connsiteY2" fmla="*/ 0 h 1278575"/>
                <a:gd name="connsiteX3" fmla="*/ 681042 w 681042"/>
                <a:gd name="connsiteY3" fmla="*/ 1002726 h 1278575"/>
                <a:gd name="connsiteX4" fmla="*/ 256813 w 681042"/>
                <a:gd name="connsiteY4" fmla="*/ 1278575 h 1278575"/>
                <a:gd name="connsiteX5" fmla="*/ 415536 w 681042"/>
                <a:gd name="connsiteY5" fmla="*/ 790201 h 1278575"/>
                <a:gd name="connsiteX6" fmla="*/ 0 w 681042"/>
                <a:gd name="connsiteY6" fmla="*/ 488372 h 1278575"/>
                <a:gd name="connsiteX0" fmla="*/ 0 w 672345"/>
                <a:gd name="connsiteY0" fmla="*/ 488372 h 1278575"/>
                <a:gd name="connsiteX1" fmla="*/ 513628 w 672345"/>
                <a:gd name="connsiteY1" fmla="*/ 488376 h 1278575"/>
                <a:gd name="connsiteX2" fmla="*/ 672345 w 672345"/>
                <a:gd name="connsiteY2" fmla="*/ 0 h 1278575"/>
                <a:gd name="connsiteX3" fmla="*/ 652467 w 672345"/>
                <a:gd name="connsiteY3" fmla="*/ 995582 h 1278575"/>
                <a:gd name="connsiteX4" fmla="*/ 256813 w 672345"/>
                <a:gd name="connsiteY4" fmla="*/ 1278575 h 1278575"/>
                <a:gd name="connsiteX5" fmla="*/ 415536 w 672345"/>
                <a:gd name="connsiteY5" fmla="*/ 790201 h 1278575"/>
                <a:gd name="connsiteX6" fmla="*/ 0 w 672345"/>
                <a:gd name="connsiteY6" fmla="*/ 488372 h 1278575"/>
                <a:gd name="connsiteX0" fmla="*/ 0 w 681042"/>
                <a:gd name="connsiteY0" fmla="*/ 488372 h 1278575"/>
                <a:gd name="connsiteX1" fmla="*/ 513628 w 681042"/>
                <a:gd name="connsiteY1" fmla="*/ 488376 h 1278575"/>
                <a:gd name="connsiteX2" fmla="*/ 672345 w 681042"/>
                <a:gd name="connsiteY2" fmla="*/ 0 h 1278575"/>
                <a:gd name="connsiteX3" fmla="*/ 681042 w 681042"/>
                <a:gd name="connsiteY3" fmla="*/ 1017013 h 1278575"/>
                <a:gd name="connsiteX4" fmla="*/ 256813 w 681042"/>
                <a:gd name="connsiteY4" fmla="*/ 1278575 h 1278575"/>
                <a:gd name="connsiteX5" fmla="*/ 415536 w 681042"/>
                <a:gd name="connsiteY5" fmla="*/ 790201 h 1278575"/>
                <a:gd name="connsiteX6" fmla="*/ 0 w 681042"/>
                <a:gd name="connsiteY6" fmla="*/ 488372 h 127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1042" h="1278575">
                  <a:moveTo>
                    <a:pt x="0" y="488372"/>
                  </a:moveTo>
                  <a:lnTo>
                    <a:pt x="513628" y="488376"/>
                  </a:lnTo>
                  <a:lnTo>
                    <a:pt x="672345" y="0"/>
                  </a:lnTo>
                  <a:lnTo>
                    <a:pt x="681042" y="1017013"/>
                  </a:lnTo>
                  <a:lnTo>
                    <a:pt x="256813" y="1278575"/>
                  </a:lnTo>
                  <a:lnTo>
                    <a:pt x="415536" y="790201"/>
                  </a:lnTo>
                  <a:lnTo>
                    <a:pt x="0" y="48837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1E3C1EB2-17A9-4637-A2EC-58848F117E8A}"/>
              </a:ext>
            </a:extLst>
          </p:cNvPr>
          <p:cNvSpPr txBox="1">
            <a:spLocks/>
          </p:cNvSpPr>
          <p:nvPr/>
        </p:nvSpPr>
        <p:spPr>
          <a:xfrm flipH="1">
            <a:off x="6496549" y="4347146"/>
            <a:ext cx="1864674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51A9AB"/>
                </a:solidFill>
              </a:rPr>
              <a:t>Self-oriented </a:t>
            </a:r>
          </a:p>
        </p:txBody>
      </p:sp>
      <p:sp>
        <p:nvSpPr>
          <p:cNvPr id="17" name="Google Shape;1809;p48">
            <a:extLst>
              <a:ext uri="{FF2B5EF4-FFF2-40B4-BE49-F238E27FC236}">
                <a16:creationId xmlns:a16="http://schemas.microsoft.com/office/drawing/2014/main" id="{E4C7D86D-57F3-4C79-9CCA-03DB4F63F794}"/>
              </a:ext>
            </a:extLst>
          </p:cNvPr>
          <p:cNvSpPr txBox="1">
            <a:spLocks/>
          </p:cNvSpPr>
          <p:nvPr/>
        </p:nvSpPr>
        <p:spPr>
          <a:xfrm flipH="1">
            <a:off x="6093809" y="2844642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RAD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Back–end Developer</a:t>
            </a:r>
          </a:p>
        </p:txBody>
      </p:sp>
      <p:sp>
        <p:nvSpPr>
          <p:cNvPr id="20" name="Google Shape;1778;p48">
            <a:extLst>
              <a:ext uri="{FF2B5EF4-FFF2-40B4-BE49-F238E27FC236}">
                <a16:creationId xmlns:a16="http://schemas.microsoft.com/office/drawing/2014/main" id="{8103C533-ECFD-4F8F-84EA-FE4AF61D663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(2)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5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9" y="2414587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Michele </a:t>
            </a:r>
            <a:r>
              <a:rPr lang="en-GB" sz="2000" dirty="0" err="1"/>
              <a:t>Duraccio</a:t>
            </a:r>
            <a:endParaRPr sz="2000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BAB1CD6-865F-437C-A70C-EDCD71A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167" y="1163261"/>
            <a:ext cx="1185445" cy="1185445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17" t="13280" r="5098" b="2024"/>
          <a:stretch/>
        </p:blipFill>
        <p:spPr>
          <a:xfrm>
            <a:off x="629822" y="1460315"/>
            <a:ext cx="4840740" cy="270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Google Shape;8542;p65">
            <a:extLst>
              <a:ext uri="{FF2B5EF4-FFF2-40B4-BE49-F238E27FC236}">
                <a16:creationId xmlns:a16="http://schemas.microsoft.com/office/drawing/2014/main" id="{B5F61DAE-68CF-4127-80B3-D2A91EA1C2D0}"/>
              </a:ext>
            </a:extLst>
          </p:cNvPr>
          <p:cNvSpPr/>
          <p:nvPr/>
        </p:nvSpPr>
        <p:spPr>
          <a:xfrm>
            <a:off x="6446133" y="333427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543;p65">
            <a:extLst>
              <a:ext uri="{FF2B5EF4-FFF2-40B4-BE49-F238E27FC236}">
                <a16:creationId xmlns:a16="http://schemas.microsoft.com/office/drawing/2014/main" id="{D6F98BBC-3A27-437E-9E10-5EAF0B67E1B7}"/>
              </a:ext>
            </a:extLst>
          </p:cNvPr>
          <p:cNvSpPr/>
          <p:nvPr/>
        </p:nvSpPr>
        <p:spPr>
          <a:xfrm>
            <a:off x="6873600" y="333427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544;p65">
            <a:extLst>
              <a:ext uri="{FF2B5EF4-FFF2-40B4-BE49-F238E27FC236}">
                <a16:creationId xmlns:a16="http://schemas.microsoft.com/office/drawing/2014/main" id="{9FA1C2E0-2769-44B8-8D7A-B62E892D5D6D}"/>
              </a:ext>
            </a:extLst>
          </p:cNvPr>
          <p:cNvSpPr/>
          <p:nvPr/>
        </p:nvSpPr>
        <p:spPr>
          <a:xfrm>
            <a:off x="7301069" y="333427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545;p65">
            <a:extLst>
              <a:ext uri="{FF2B5EF4-FFF2-40B4-BE49-F238E27FC236}">
                <a16:creationId xmlns:a16="http://schemas.microsoft.com/office/drawing/2014/main" id="{3A498A10-67CF-42F4-819E-40E6ADB43C91}"/>
              </a:ext>
            </a:extLst>
          </p:cNvPr>
          <p:cNvSpPr/>
          <p:nvPr/>
        </p:nvSpPr>
        <p:spPr>
          <a:xfrm>
            <a:off x="7728536" y="333427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46;p65">
            <a:extLst>
              <a:ext uri="{FF2B5EF4-FFF2-40B4-BE49-F238E27FC236}">
                <a16:creationId xmlns:a16="http://schemas.microsoft.com/office/drawing/2014/main" id="{BA2BD456-4B0C-47C8-B99D-37FCB423B8D9}"/>
              </a:ext>
            </a:extLst>
          </p:cNvPr>
          <p:cNvSpPr/>
          <p:nvPr/>
        </p:nvSpPr>
        <p:spPr>
          <a:xfrm>
            <a:off x="8156004" y="333427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2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519410" y="377124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4,6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5" name="Google Shape;8546;p65">
            <a:extLst>
              <a:ext uri="{FF2B5EF4-FFF2-40B4-BE49-F238E27FC236}">
                <a16:creationId xmlns:a16="http://schemas.microsoft.com/office/drawing/2014/main" id="{B861D9A2-F01C-46DC-A788-1B778C21FD76}"/>
              </a:ext>
            </a:extLst>
          </p:cNvPr>
          <p:cNvSpPr/>
          <p:nvPr/>
        </p:nvSpPr>
        <p:spPr>
          <a:xfrm>
            <a:off x="8152539" y="3334272"/>
            <a:ext cx="150990" cy="287132"/>
          </a:xfrm>
          <a:custGeom>
            <a:avLst/>
            <a:gdLst>
              <a:gd name="connsiteX0" fmla="*/ 1 w 1344691"/>
              <a:gd name="connsiteY0" fmla="*/ 488372 h 1278578"/>
              <a:gd name="connsiteX1" fmla="*/ 513629 w 1344691"/>
              <a:gd name="connsiteY1" fmla="*/ 488376 h 1278578"/>
              <a:gd name="connsiteX2" fmla="*/ 672346 w 1344691"/>
              <a:gd name="connsiteY2" fmla="*/ 0 h 1278578"/>
              <a:gd name="connsiteX3" fmla="*/ 831062 w 1344691"/>
              <a:gd name="connsiteY3" fmla="*/ 488376 h 1278578"/>
              <a:gd name="connsiteX4" fmla="*/ 1344690 w 1344691"/>
              <a:gd name="connsiteY4" fmla="*/ 488372 h 1278578"/>
              <a:gd name="connsiteX5" fmla="*/ 929154 w 1344691"/>
              <a:gd name="connsiteY5" fmla="*/ 790201 h 1278578"/>
              <a:gd name="connsiteX6" fmla="*/ 1087877 w 1344691"/>
              <a:gd name="connsiteY6" fmla="*/ 1278575 h 1278578"/>
              <a:gd name="connsiteX7" fmla="*/ 672346 w 1344691"/>
              <a:gd name="connsiteY7" fmla="*/ 976740 h 1278578"/>
              <a:gd name="connsiteX8" fmla="*/ 256814 w 1344691"/>
              <a:gd name="connsiteY8" fmla="*/ 1278575 h 1278578"/>
              <a:gd name="connsiteX9" fmla="*/ 415537 w 1344691"/>
              <a:gd name="connsiteY9" fmla="*/ 790201 h 1278578"/>
              <a:gd name="connsiteX10" fmla="*/ 1 w 1344691"/>
              <a:gd name="connsiteY10" fmla="*/ 488372 h 1278578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1087876 w 1344689"/>
              <a:gd name="connsiteY6" fmla="*/ 127857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702113 w 1344689"/>
              <a:gd name="connsiteY6" fmla="*/ 99282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929153"/>
              <a:gd name="connsiteY0" fmla="*/ 488372 h 1278575"/>
              <a:gd name="connsiteX1" fmla="*/ 513628 w 929153"/>
              <a:gd name="connsiteY1" fmla="*/ 488376 h 1278575"/>
              <a:gd name="connsiteX2" fmla="*/ 672345 w 929153"/>
              <a:gd name="connsiteY2" fmla="*/ 0 h 1278575"/>
              <a:gd name="connsiteX3" fmla="*/ 681042 w 929153"/>
              <a:gd name="connsiteY3" fmla="*/ 1002726 h 1278575"/>
              <a:gd name="connsiteX4" fmla="*/ 644601 w 929153"/>
              <a:gd name="connsiteY4" fmla="*/ 981291 h 1278575"/>
              <a:gd name="connsiteX5" fmla="*/ 929153 w 929153"/>
              <a:gd name="connsiteY5" fmla="*/ 790201 h 1278575"/>
              <a:gd name="connsiteX6" fmla="*/ 702113 w 929153"/>
              <a:gd name="connsiteY6" fmla="*/ 992825 h 1278575"/>
              <a:gd name="connsiteX7" fmla="*/ 672345 w 929153"/>
              <a:gd name="connsiteY7" fmla="*/ 976740 h 1278575"/>
              <a:gd name="connsiteX8" fmla="*/ 256813 w 929153"/>
              <a:gd name="connsiteY8" fmla="*/ 1278575 h 1278575"/>
              <a:gd name="connsiteX9" fmla="*/ 415536 w 929153"/>
              <a:gd name="connsiteY9" fmla="*/ 790201 h 1278575"/>
              <a:gd name="connsiteX10" fmla="*/ 0 w 929153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672345 w 707697"/>
              <a:gd name="connsiteY7" fmla="*/ 976740 h 1278575"/>
              <a:gd name="connsiteX8" fmla="*/ 256813 w 707697"/>
              <a:gd name="connsiteY8" fmla="*/ 1278575 h 1278575"/>
              <a:gd name="connsiteX9" fmla="*/ 415536 w 707697"/>
              <a:gd name="connsiteY9" fmla="*/ 790201 h 1278575"/>
              <a:gd name="connsiteX10" fmla="*/ 0 w 707697"/>
              <a:gd name="connsiteY10" fmla="*/ 488372 h 1278575"/>
              <a:gd name="connsiteX0" fmla="*/ 0 w 1050964"/>
              <a:gd name="connsiteY0" fmla="*/ 488372 h 1278575"/>
              <a:gd name="connsiteX1" fmla="*/ 513628 w 1050964"/>
              <a:gd name="connsiteY1" fmla="*/ 488376 h 1278575"/>
              <a:gd name="connsiteX2" fmla="*/ 672345 w 1050964"/>
              <a:gd name="connsiteY2" fmla="*/ 0 h 1278575"/>
              <a:gd name="connsiteX3" fmla="*/ 681042 w 1050964"/>
              <a:gd name="connsiteY3" fmla="*/ 1002726 h 1278575"/>
              <a:gd name="connsiteX4" fmla="*/ 644601 w 1050964"/>
              <a:gd name="connsiteY4" fmla="*/ 981291 h 1278575"/>
              <a:gd name="connsiteX5" fmla="*/ 707697 w 1050964"/>
              <a:gd name="connsiteY5" fmla="*/ 968795 h 1278575"/>
              <a:gd name="connsiteX6" fmla="*/ 702113 w 1050964"/>
              <a:gd name="connsiteY6" fmla="*/ 992825 h 1278575"/>
              <a:gd name="connsiteX7" fmla="*/ 1050964 w 1050964"/>
              <a:gd name="connsiteY7" fmla="*/ 690990 h 1278575"/>
              <a:gd name="connsiteX8" fmla="*/ 256813 w 1050964"/>
              <a:gd name="connsiteY8" fmla="*/ 1278575 h 1278575"/>
              <a:gd name="connsiteX9" fmla="*/ 415536 w 1050964"/>
              <a:gd name="connsiteY9" fmla="*/ 790201 h 1278575"/>
              <a:gd name="connsiteX10" fmla="*/ 0 w 1050964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256813 w 707697"/>
              <a:gd name="connsiteY7" fmla="*/ 1278575 h 1278575"/>
              <a:gd name="connsiteX8" fmla="*/ 415536 w 707697"/>
              <a:gd name="connsiteY8" fmla="*/ 790201 h 1278575"/>
              <a:gd name="connsiteX9" fmla="*/ 0 w 707697"/>
              <a:gd name="connsiteY9" fmla="*/ 488372 h 1278575"/>
              <a:gd name="connsiteX0" fmla="*/ 0 w 1430775"/>
              <a:gd name="connsiteY0" fmla="*/ 488372 h 1278575"/>
              <a:gd name="connsiteX1" fmla="*/ 513628 w 1430775"/>
              <a:gd name="connsiteY1" fmla="*/ 488376 h 1278575"/>
              <a:gd name="connsiteX2" fmla="*/ 672345 w 1430775"/>
              <a:gd name="connsiteY2" fmla="*/ 0 h 1278575"/>
              <a:gd name="connsiteX3" fmla="*/ 681042 w 1430775"/>
              <a:gd name="connsiteY3" fmla="*/ 1002726 h 1278575"/>
              <a:gd name="connsiteX4" fmla="*/ 644601 w 1430775"/>
              <a:gd name="connsiteY4" fmla="*/ 981291 h 1278575"/>
              <a:gd name="connsiteX5" fmla="*/ 707697 w 1430775"/>
              <a:gd name="connsiteY5" fmla="*/ 968795 h 1278575"/>
              <a:gd name="connsiteX6" fmla="*/ 1430775 w 1430775"/>
              <a:gd name="connsiteY6" fmla="*/ 621350 h 1278575"/>
              <a:gd name="connsiteX7" fmla="*/ 256813 w 1430775"/>
              <a:gd name="connsiteY7" fmla="*/ 1278575 h 1278575"/>
              <a:gd name="connsiteX8" fmla="*/ 415536 w 1430775"/>
              <a:gd name="connsiteY8" fmla="*/ 790201 h 1278575"/>
              <a:gd name="connsiteX9" fmla="*/ 0 w 1430775"/>
              <a:gd name="connsiteY9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256813 w 707697"/>
              <a:gd name="connsiteY6" fmla="*/ 1278575 h 1278575"/>
              <a:gd name="connsiteX7" fmla="*/ 415536 w 707697"/>
              <a:gd name="connsiteY7" fmla="*/ 790201 h 1278575"/>
              <a:gd name="connsiteX8" fmla="*/ 0 w 707697"/>
              <a:gd name="connsiteY8" fmla="*/ 488372 h 1278575"/>
              <a:gd name="connsiteX0" fmla="*/ 0 w 1609007"/>
              <a:gd name="connsiteY0" fmla="*/ 488372 h 1278575"/>
              <a:gd name="connsiteX1" fmla="*/ 513628 w 1609007"/>
              <a:gd name="connsiteY1" fmla="*/ 488376 h 1278575"/>
              <a:gd name="connsiteX2" fmla="*/ 672345 w 1609007"/>
              <a:gd name="connsiteY2" fmla="*/ 0 h 1278575"/>
              <a:gd name="connsiteX3" fmla="*/ 681042 w 1609007"/>
              <a:gd name="connsiteY3" fmla="*/ 1002726 h 1278575"/>
              <a:gd name="connsiteX4" fmla="*/ 1609007 w 1609007"/>
              <a:gd name="connsiteY4" fmla="*/ 609816 h 1278575"/>
              <a:gd name="connsiteX5" fmla="*/ 707697 w 1609007"/>
              <a:gd name="connsiteY5" fmla="*/ 968795 h 1278575"/>
              <a:gd name="connsiteX6" fmla="*/ 256813 w 1609007"/>
              <a:gd name="connsiteY6" fmla="*/ 1278575 h 1278575"/>
              <a:gd name="connsiteX7" fmla="*/ 415536 w 1609007"/>
              <a:gd name="connsiteY7" fmla="*/ 790201 h 1278575"/>
              <a:gd name="connsiteX8" fmla="*/ 0 w 1609007"/>
              <a:gd name="connsiteY8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707697 w 707697"/>
              <a:gd name="connsiteY4" fmla="*/ 968795 h 1278575"/>
              <a:gd name="connsiteX5" fmla="*/ 256813 w 707697"/>
              <a:gd name="connsiteY5" fmla="*/ 1278575 h 1278575"/>
              <a:gd name="connsiteX6" fmla="*/ 415536 w 707697"/>
              <a:gd name="connsiteY6" fmla="*/ 790201 h 1278575"/>
              <a:gd name="connsiteX7" fmla="*/ 0 w 707697"/>
              <a:gd name="connsiteY7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02726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  <a:gd name="connsiteX0" fmla="*/ 0 w 672345"/>
              <a:gd name="connsiteY0" fmla="*/ 488372 h 1278575"/>
              <a:gd name="connsiteX1" fmla="*/ 513628 w 672345"/>
              <a:gd name="connsiteY1" fmla="*/ 488376 h 1278575"/>
              <a:gd name="connsiteX2" fmla="*/ 672345 w 672345"/>
              <a:gd name="connsiteY2" fmla="*/ 0 h 1278575"/>
              <a:gd name="connsiteX3" fmla="*/ 652467 w 672345"/>
              <a:gd name="connsiteY3" fmla="*/ 995582 h 1278575"/>
              <a:gd name="connsiteX4" fmla="*/ 256813 w 672345"/>
              <a:gd name="connsiteY4" fmla="*/ 1278575 h 1278575"/>
              <a:gd name="connsiteX5" fmla="*/ 415536 w 672345"/>
              <a:gd name="connsiteY5" fmla="*/ 790201 h 1278575"/>
              <a:gd name="connsiteX6" fmla="*/ 0 w 672345"/>
              <a:gd name="connsiteY6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17013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042" h="1278575">
                <a:moveTo>
                  <a:pt x="0" y="488372"/>
                </a:moveTo>
                <a:lnTo>
                  <a:pt x="513628" y="488376"/>
                </a:lnTo>
                <a:lnTo>
                  <a:pt x="672345" y="0"/>
                </a:lnTo>
                <a:lnTo>
                  <a:pt x="681042" y="1017013"/>
                </a:lnTo>
                <a:lnTo>
                  <a:pt x="256813" y="1278575"/>
                </a:lnTo>
                <a:lnTo>
                  <a:pt x="415536" y="790201"/>
                </a:lnTo>
                <a:lnTo>
                  <a:pt x="0" y="48837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BB634DBA-072A-4C46-8077-9146FC51DAE2}"/>
              </a:ext>
            </a:extLst>
          </p:cNvPr>
          <p:cNvSpPr txBox="1">
            <a:spLocks/>
          </p:cNvSpPr>
          <p:nvPr/>
        </p:nvSpPr>
        <p:spPr>
          <a:xfrm flipH="1">
            <a:off x="6326091" y="4327673"/>
            <a:ext cx="2263601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8A7298"/>
                </a:solidFill>
              </a:rPr>
              <a:t>Interaction-oriented </a:t>
            </a:r>
          </a:p>
        </p:txBody>
      </p:sp>
      <p:sp>
        <p:nvSpPr>
          <p:cNvPr id="17" name="Google Shape;1809;p48">
            <a:extLst>
              <a:ext uri="{FF2B5EF4-FFF2-40B4-BE49-F238E27FC236}">
                <a16:creationId xmlns:a16="http://schemas.microsoft.com/office/drawing/2014/main" id="{FA70D243-2470-48BF-B54D-894E53B7FE60}"/>
              </a:ext>
            </a:extLst>
          </p:cNvPr>
          <p:cNvSpPr txBox="1">
            <a:spLocks/>
          </p:cNvSpPr>
          <p:nvPr/>
        </p:nvSpPr>
        <p:spPr>
          <a:xfrm flipH="1">
            <a:off x="6093808" y="2849641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Testing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Tester</a:t>
            </a:r>
          </a:p>
        </p:txBody>
      </p:sp>
      <p:sp>
        <p:nvSpPr>
          <p:cNvPr id="19" name="Google Shape;1778;p48">
            <a:extLst>
              <a:ext uri="{FF2B5EF4-FFF2-40B4-BE49-F238E27FC236}">
                <a16:creationId xmlns:a16="http://schemas.microsoft.com/office/drawing/2014/main" id="{4022F519-4FF2-4503-9FA6-0E662646931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(3)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3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81" grpId="0" animBg="1"/>
      <p:bldP spid="82" grpId="0" animBg="1"/>
      <p:bldP spid="83" grpId="0" animBg="1"/>
      <p:bldP spid="84" grpId="0" animBg="1"/>
      <p:bldP spid="85" grpId="0" animBg="1"/>
      <p:bldP spid="15" grpId="0" animBg="1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9" y="2414587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Simona </a:t>
            </a:r>
            <a:r>
              <a:rPr lang="en-GB" sz="2000" dirty="0" err="1"/>
              <a:t>Grieco</a:t>
            </a:r>
            <a:endParaRPr sz="20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3" r="10483"/>
          <a:stretch/>
        </p:blipFill>
        <p:spPr>
          <a:xfrm>
            <a:off x="579795" y="1521705"/>
            <a:ext cx="4997131" cy="295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Google Shape;8542;p65">
            <a:extLst>
              <a:ext uri="{FF2B5EF4-FFF2-40B4-BE49-F238E27FC236}">
                <a16:creationId xmlns:a16="http://schemas.microsoft.com/office/drawing/2014/main" id="{B5F61DAE-68CF-4127-80B3-D2A91EA1C2D0}"/>
              </a:ext>
            </a:extLst>
          </p:cNvPr>
          <p:cNvSpPr/>
          <p:nvPr/>
        </p:nvSpPr>
        <p:spPr>
          <a:xfrm>
            <a:off x="6453753" y="332665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543;p65">
            <a:extLst>
              <a:ext uri="{FF2B5EF4-FFF2-40B4-BE49-F238E27FC236}">
                <a16:creationId xmlns:a16="http://schemas.microsoft.com/office/drawing/2014/main" id="{D6F98BBC-3A27-437E-9E10-5EAF0B67E1B7}"/>
              </a:ext>
            </a:extLst>
          </p:cNvPr>
          <p:cNvSpPr/>
          <p:nvPr/>
        </p:nvSpPr>
        <p:spPr>
          <a:xfrm>
            <a:off x="6881220" y="332665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544;p65">
            <a:extLst>
              <a:ext uri="{FF2B5EF4-FFF2-40B4-BE49-F238E27FC236}">
                <a16:creationId xmlns:a16="http://schemas.microsoft.com/office/drawing/2014/main" id="{9FA1C2E0-2769-44B8-8D7A-B62E892D5D6D}"/>
              </a:ext>
            </a:extLst>
          </p:cNvPr>
          <p:cNvSpPr/>
          <p:nvPr/>
        </p:nvSpPr>
        <p:spPr>
          <a:xfrm>
            <a:off x="7308689" y="332665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545;p65">
            <a:extLst>
              <a:ext uri="{FF2B5EF4-FFF2-40B4-BE49-F238E27FC236}">
                <a16:creationId xmlns:a16="http://schemas.microsoft.com/office/drawing/2014/main" id="{3A498A10-67CF-42F4-819E-40E6ADB43C91}"/>
              </a:ext>
            </a:extLst>
          </p:cNvPr>
          <p:cNvSpPr/>
          <p:nvPr/>
        </p:nvSpPr>
        <p:spPr>
          <a:xfrm>
            <a:off x="7736156" y="332665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46;p65">
            <a:extLst>
              <a:ext uri="{FF2B5EF4-FFF2-40B4-BE49-F238E27FC236}">
                <a16:creationId xmlns:a16="http://schemas.microsoft.com/office/drawing/2014/main" id="{BA2BD456-4B0C-47C8-B99D-37FCB423B8D9}"/>
              </a:ext>
            </a:extLst>
          </p:cNvPr>
          <p:cNvSpPr/>
          <p:nvPr/>
        </p:nvSpPr>
        <p:spPr>
          <a:xfrm>
            <a:off x="8163624" y="332665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2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527030" y="376362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4,85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5" name="Google Shape;8546;p65">
            <a:extLst>
              <a:ext uri="{FF2B5EF4-FFF2-40B4-BE49-F238E27FC236}">
                <a16:creationId xmlns:a16="http://schemas.microsoft.com/office/drawing/2014/main" id="{B861D9A2-F01C-46DC-A788-1B778C21FD76}"/>
              </a:ext>
            </a:extLst>
          </p:cNvPr>
          <p:cNvSpPr/>
          <p:nvPr/>
        </p:nvSpPr>
        <p:spPr>
          <a:xfrm>
            <a:off x="8160159" y="3326652"/>
            <a:ext cx="150990" cy="287132"/>
          </a:xfrm>
          <a:custGeom>
            <a:avLst/>
            <a:gdLst>
              <a:gd name="connsiteX0" fmla="*/ 1 w 1344691"/>
              <a:gd name="connsiteY0" fmla="*/ 488372 h 1278578"/>
              <a:gd name="connsiteX1" fmla="*/ 513629 w 1344691"/>
              <a:gd name="connsiteY1" fmla="*/ 488376 h 1278578"/>
              <a:gd name="connsiteX2" fmla="*/ 672346 w 1344691"/>
              <a:gd name="connsiteY2" fmla="*/ 0 h 1278578"/>
              <a:gd name="connsiteX3" fmla="*/ 831062 w 1344691"/>
              <a:gd name="connsiteY3" fmla="*/ 488376 h 1278578"/>
              <a:gd name="connsiteX4" fmla="*/ 1344690 w 1344691"/>
              <a:gd name="connsiteY4" fmla="*/ 488372 h 1278578"/>
              <a:gd name="connsiteX5" fmla="*/ 929154 w 1344691"/>
              <a:gd name="connsiteY5" fmla="*/ 790201 h 1278578"/>
              <a:gd name="connsiteX6" fmla="*/ 1087877 w 1344691"/>
              <a:gd name="connsiteY6" fmla="*/ 1278575 h 1278578"/>
              <a:gd name="connsiteX7" fmla="*/ 672346 w 1344691"/>
              <a:gd name="connsiteY7" fmla="*/ 976740 h 1278578"/>
              <a:gd name="connsiteX8" fmla="*/ 256814 w 1344691"/>
              <a:gd name="connsiteY8" fmla="*/ 1278575 h 1278578"/>
              <a:gd name="connsiteX9" fmla="*/ 415537 w 1344691"/>
              <a:gd name="connsiteY9" fmla="*/ 790201 h 1278578"/>
              <a:gd name="connsiteX10" fmla="*/ 1 w 1344691"/>
              <a:gd name="connsiteY10" fmla="*/ 488372 h 1278578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1087876 w 1344689"/>
              <a:gd name="connsiteY6" fmla="*/ 127857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702113 w 1344689"/>
              <a:gd name="connsiteY6" fmla="*/ 99282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929153"/>
              <a:gd name="connsiteY0" fmla="*/ 488372 h 1278575"/>
              <a:gd name="connsiteX1" fmla="*/ 513628 w 929153"/>
              <a:gd name="connsiteY1" fmla="*/ 488376 h 1278575"/>
              <a:gd name="connsiteX2" fmla="*/ 672345 w 929153"/>
              <a:gd name="connsiteY2" fmla="*/ 0 h 1278575"/>
              <a:gd name="connsiteX3" fmla="*/ 681042 w 929153"/>
              <a:gd name="connsiteY3" fmla="*/ 1002726 h 1278575"/>
              <a:gd name="connsiteX4" fmla="*/ 644601 w 929153"/>
              <a:gd name="connsiteY4" fmla="*/ 981291 h 1278575"/>
              <a:gd name="connsiteX5" fmla="*/ 929153 w 929153"/>
              <a:gd name="connsiteY5" fmla="*/ 790201 h 1278575"/>
              <a:gd name="connsiteX6" fmla="*/ 702113 w 929153"/>
              <a:gd name="connsiteY6" fmla="*/ 992825 h 1278575"/>
              <a:gd name="connsiteX7" fmla="*/ 672345 w 929153"/>
              <a:gd name="connsiteY7" fmla="*/ 976740 h 1278575"/>
              <a:gd name="connsiteX8" fmla="*/ 256813 w 929153"/>
              <a:gd name="connsiteY8" fmla="*/ 1278575 h 1278575"/>
              <a:gd name="connsiteX9" fmla="*/ 415536 w 929153"/>
              <a:gd name="connsiteY9" fmla="*/ 790201 h 1278575"/>
              <a:gd name="connsiteX10" fmla="*/ 0 w 929153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672345 w 707697"/>
              <a:gd name="connsiteY7" fmla="*/ 976740 h 1278575"/>
              <a:gd name="connsiteX8" fmla="*/ 256813 w 707697"/>
              <a:gd name="connsiteY8" fmla="*/ 1278575 h 1278575"/>
              <a:gd name="connsiteX9" fmla="*/ 415536 w 707697"/>
              <a:gd name="connsiteY9" fmla="*/ 790201 h 1278575"/>
              <a:gd name="connsiteX10" fmla="*/ 0 w 707697"/>
              <a:gd name="connsiteY10" fmla="*/ 488372 h 1278575"/>
              <a:gd name="connsiteX0" fmla="*/ 0 w 1050964"/>
              <a:gd name="connsiteY0" fmla="*/ 488372 h 1278575"/>
              <a:gd name="connsiteX1" fmla="*/ 513628 w 1050964"/>
              <a:gd name="connsiteY1" fmla="*/ 488376 h 1278575"/>
              <a:gd name="connsiteX2" fmla="*/ 672345 w 1050964"/>
              <a:gd name="connsiteY2" fmla="*/ 0 h 1278575"/>
              <a:gd name="connsiteX3" fmla="*/ 681042 w 1050964"/>
              <a:gd name="connsiteY3" fmla="*/ 1002726 h 1278575"/>
              <a:gd name="connsiteX4" fmla="*/ 644601 w 1050964"/>
              <a:gd name="connsiteY4" fmla="*/ 981291 h 1278575"/>
              <a:gd name="connsiteX5" fmla="*/ 707697 w 1050964"/>
              <a:gd name="connsiteY5" fmla="*/ 968795 h 1278575"/>
              <a:gd name="connsiteX6" fmla="*/ 702113 w 1050964"/>
              <a:gd name="connsiteY6" fmla="*/ 992825 h 1278575"/>
              <a:gd name="connsiteX7" fmla="*/ 1050964 w 1050964"/>
              <a:gd name="connsiteY7" fmla="*/ 690990 h 1278575"/>
              <a:gd name="connsiteX8" fmla="*/ 256813 w 1050964"/>
              <a:gd name="connsiteY8" fmla="*/ 1278575 h 1278575"/>
              <a:gd name="connsiteX9" fmla="*/ 415536 w 1050964"/>
              <a:gd name="connsiteY9" fmla="*/ 790201 h 1278575"/>
              <a:gd name="connsiteX10" fmla="*/ 0 w 1050964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256813 w 707697"/>
              <a:gd name="connsiteY7" fmla="*/ 1278575 h 1278575"/>
              <a:gd name="connsiteX8" fmla="*/ 415536 w 707697"/>
              <a:gd name="connsiteY8" fmla="*/ 790201 h 1278575"/>
              <a:gd name="connsiteX9" fmla="*/ 0 w 707697"/>
              <a:gd name="connsiteY9" fmla="*/ 488372 h 1278575"/>
              <a:gd name="connsiteX0" fmla="*/ 0 w 1430775"/>
              <a:gd name="connsiteY0" fmla="*/ 488372 h 1278575"/>
              <a:gd name="connsiteX1" fmla="*/ 513628 w 1430775"/>
              <a:gd name="connsiteY1" fmla="*/ 488376 h 1278575"/>
              <a:gd name="connsiteX2" fmla="*/ 672345 w 1430775"/>
              <a:gd name="connsiteY2" fmla="*/ 0 h 1278575"/>
              <a:gd name="connsiteX3" fmla="*/ 681042 w 1430775"/>
              <a:gd name="connsiteY3" fmla="*/ 1002726 h 1278575"/>
              <a:gd name="connsiteX4" fmla="*/ 644601 w 1430775"/>
              <a:gd name="connsiteY4" fmla="*/ 981291 h 1278575"/>
              <a:gd name="connsiteX5" fmla="*/ 707697 w 1430775"/>
              <a:gd name="connsiteY5" fmla="*/ 968795 h 1278575"/>
              <a:gd name="connsiteX6" fmla="*/ 1430775 w 1430775"/>
              <a:gd name="connsiteY6" fmla="*/ 621350 h 1278575"/>
              <a:gd name="connsiteX7" fmla="*/ 256813 w 1430775"/>
              <a:gd name="connsiteY7" fmla="*/ 1278575 h 1278575"/>
              <a:gd name="connsiteX8" fmla="*/ 415536 w 1430775"/>
              <a:gd name="connsiteY8" fmla="*/ 790201 h 1278575"/>
              <a:gd name="connsiteX9" fmla="*/ 0 w 1430775"/>
              <a:gd name="connsiteY9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256813 w 707697"/>
              <a:gd name="connsiteY6" fmla="*/ 1278575 h 1278575"/>
              <a:gd name="connsiteX7" fmla="*/ 415536 w 707697"/>
              <a:gd name="connsiteY7" fmla="*/ 790201 h 1278575"/>
              <a:gd name="connsiteX8" fmla="*/ 0 w 707697"/>
              <a:gd name="connsiteY8" fmla="*/ 488372 h 1278575"/>
              <a:gd name="connsiteX0" fmla="*/ 0 w 1609007"/>
              <a:gd name="connsiteY0" fmla="*/ 488372 h 1278575"/>
              <a:gd name="connsiteX1" fmla="*/ 513628 w 1609007"/>
              <a:gd name="connsiteY1" fmla="*/ 488376 h 1278575"/>
              <a:gd name="connsiteX2" fmla="*/ 672345 w 1609007"/>
              <a:gd name="connsiteY2" fmla="*/ 0 h 1278575"/>
              <a:gd name="connsiteX3" fmla="*/ 681042 w 1609007"/>
              <a:gd name="connsiteY3" fmla="*/ 1002726 h 1278575"/>
              <a:gd name="connsiteX4" fmla="*/ 1609007 w 1609007"/>
              <a:gd name="connsiteY4" fmla="*/ 609816 h 1278575"/>
              <a:gd name="connsiteX5" fmla="*/ 707697 w 1609007"/>
              <a:gd name="connsiteY5" fmla="*/ 968795 h 1278575"/>
              <a:gd name="connsiteX6" fmla="*/ 256813 w 1609007"/>
              <a:gd name="connsiteY6" fmla="*/ 1278575 h 1278575"/>
              <a:gd name="connsiteX7" fmla="*/ 415536 w 1609007"/>
              <a:gd name="connsiteY7" fmla="*/ 790201 h 1278575"/>
              <a:gd name="connsiteX8" fmla="*/ 0 w 1609007"/>
              <a:gd name="connsiteY8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707697 w 707697"/>
              <a:gd name="connsiteY4" fmla="*/ 968795 h 1278575"/>
              <a:gd name="connsiteX5" fmla="*/ 256813 w 707697"/>
              <a:gd name="connsiteY5" fmla="*/ 1278575 h 1278575"/>
              <a:gd name="connsiteX6" fmla="*/ 415536 w 707697"/>
              <a:gd name="connsiteY6" fmla="*/ 790201 h 1278575"/>
              <a:gd name="connsiteX7" fmla="*/ 0 w 707697"/>
              <a:gd name="connsiteY7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02726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  <a:gd name="connsiteX0" fmla="*/ 0 w 672345"/>
              <a:gd name="connsiteY0" fmla="*/ 488372 h 1278575"/>
              <a:gd name="connsiteX1" fmla="*/ 513628 w 672345"/>
              <a:gd name="connsiteY1" fmla="*/ 488376 h 1278575"/>
              <a:gd name="connsiteX2" fmla="*/ 672345 w 672345"/>
              <a:gd name="connsiteY2" fmla="*/ 0 h 1278575"/>
              <a:gd name="connsiteX3" fmla="*/ 652467 w 672345"/>
              <a:gd name="connsiteY3" fmla="*/ 995582 h 1278575"/>
              <a:gd name="connsiteX4" fmla="*/ 256813 w 672345"/>
              <a:gd name="connsiteY4" fmla="*/ 1278575 h 1278575"/>
              <a:gd name="connsiteX5" fmla="*/ 415536 w 672345"/>
              <a:gd name="connsiteY5" fmla="*/ 790201 h 1278575"/>
              <a:gd name="connsiteX6" fmla="*/ 0 w 672345"/>
              <a:gd name="connsiteY6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17013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042" h="1278575">
                <a:moveTo>
                  <a:pt x="0" y="488372"/>
                </a:moveTo>
                <a:lnTo>
                  <a:pt x="513628" y="488376"/>
                </a:lnTo>
                <a:lnTo>
                  <a:pt x="672345" y="0"/>
                </a:lnTo>
                <a:lnTo>
                  <a:pt x="681042" y="1017013"/>
                </a:lnTo>
                <a:lnTo>
                  <a:pt x="256813" y="1278575"/>
                </a:lnTo>
                <a:lnTo>
                  <a:pt x="415536" y="790201"/>
                </a:lnTo>
                <a:lnTo>
                  <a:pt x="0" y="48837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DBC32DBC-6457-4C4D-911D-774BA7F01A0A}"/>
              </a:ext>
            </a:extLst>
          </p:cNvPr>
          <p:cNvSpPr txBox="1">
            <a:spLocks/>
          </p:cNvSpPr>
          <p:nvPr/>
        </p:nvSpPr>
        <p:spPr>
          <a:xfrm flipH="1">
            <a:off x="6527029" y="4339526"/>
            <a:ext cx="1864674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56AC8A"/>
                </a:solidFill>
              </a:rPr>
              <a:t>Task-oriented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25608F5-215A-43CA-9351-3997952F11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71" r="20943" b="61979"/>
          <a:stretch/>
        </p:blipFill>
        <p:spPr>
          <a:xfrm>
            <a:off x="6836650" y="1084610"/>
            <a:ext cx="1184472" cy="1245320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7" name="Google Shape;1809;p48">
            <a:extLst>
              <a:ext uri="{FF2B5EF4-FFF2-40B4-BE49-F238E27FC236}">
                <a16:creationId xmlns:a16="http://schemas.microsoft.com/office/drawing/2014/main" id="{091680A8-DBA0-4331-B185-8E2C5FE53A7D}"/>
              </a:ext>
            </a:extLst>
          </p:cNvPr>
          <p:cNvSpPr txBox="1">
            <a:spLocks/>
          </p:cNvSpPr>
          <p:nvPr/>
        </p:nvSpPr>
        <p:spPr>
          <a:xfrm flipH="1">
            <a:off x="6040950" y="2844642"/>
            <a:ext cx="2836831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RAD 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Graphic Designer</a:t>
            </a:r>
          </a:p>
        </p:txBody>
      </p:sp>
      <p:sp>
        <p:nvSpPr>
          <p:cNvPr id="19" name="Google Shape;1778;p48">
            <a:extLst>
              <a:ext uri="{FF2B5EF4-FFF2-40B4-BE49-F238E27FC236}">
                <a16:creationId xmlns:a16="http://schemas.microsoft.com/office/drawing/2014/main" id="{C14A40B3-B691-47FA-AB37-E8801D1AEFCE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(4)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3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81" grpId="0" animBg="1"/>
      <p:bldP spid="82" grpId="0" animBg="1"/>
      <p:bldP spid="83" grpId="0" animBg="1"/>
      <p:bldP spid="84" grpId="0" animBg="1"/>
      <p:bldP spid="85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7" y="2404580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Vincenzo </a:t>
            </a:r>
            <a:r>
              <a:rPr lang="en-GB" sz="2000" dirty="0" err="1"/>
              <a:t>Colacicco</a:t>
            </a:r>
            <a:endParaRPr sz="2000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BAB1CD6-865F-437C-A70C-EDCD71A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651" y="1154704"/>
            <a:ext cx="1184473" cy="1184473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3759" y="1421608"/>
            <a:ext cx="4980605" cy="288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496550" y="376362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3,8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B7F6B0A6-9259-431F-9C37-0E45CFFCE9B7}"/>
              </a:ext>
            </a:extLst>
          </p:cNvPr>
          <p:cNvGrpSpPr/>
          <p:nvPr/>
        </p:nvGrpSpPr>
        <p:grpSpPr>
          <a:xfrm>
            <a:off x="6423273" y="3322892"/>
            <a:ext cx="2011851" cy="290893"/>
            <a:chOff x="6423273" y="2995232"/>
            <a:chExt cx="2011851" cy="290893"/>
          </a:xfrm>
        </p:grpSpPr>
        <p:sp>
          <p:nvSpPr>
            <p:cNvPr id="81" name="Google Shape;8542;p65">
              <a:extLst>
                <a:ext uri="{FF2B5EF4-FFF2-40B4-BE49-F238E27FC236}">
                  <a16:creationId xmlns:a16="http://schemas.microsoft.com/office/drawing/2014/main" id="{B5F61DAE-68CF-4127-80B3-D2A91EA1C2D0}"/>
                </a:ext>
              </a:extLst>
            </p:cNvPr>
            <p:cNvSpPr/>
            <p:nvPr/>
          </p:nvSpPr>
          <p:spPr>
            <a:xfrm>
              <a:off x="6423273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43;p65">
              <a:extLst>
                <a:ext uri="{FF2B5EF4-FFF2-40B4-BE49-F238E27FC236}">
                  <a16:creationId xmlns:a16="http://schemas.microsoft.com/office/drawing/2014/main" id="{D6F98BBC-3A27-437E-9E10-5EAF0B67E1B7}"/>
                </a:ext>
              </a:extLst>
            </p:cNvPr>
            <p:cNvSpPr/>
            <p:nvPr/>
          </p:nvSpPr>
          <p:spPr>
            <a:xfrm>
              <a:off x="6850740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44;p65">
              <a:extLst>
                <a:ext uri="{FF2B5EF4-FFF2-40B4-BE49-F238E27FC236}">
                  <a16:creationId xmlns:a16="http://schemas.microsoft.com/office/drawing/2014/main" id="{9FA1C2E0-2769-44B8-8D7A-B62E892D5D6D}"/>
                </a:ext>
              </a:extLst>
            </p:cNvPr>
            <p:cNvSpPr/>
            <p:nvPr/>
          </p:nvSpPr>
          <p:spPr>
            <a:xfrm>
              <a:off x="7278209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46;p65">
              <a:extLst>
                <a:ext uri="{FF2B5EF4-FFF2-40B4-BE49-F238E27FC236}">
                  <a16:creationId xmlns:a16="http://schemas.microsoft.com/office/drawing/2014/main" id="{BA2BD456-4B0C-47C8-B99D-37FCB423B8D9}"/>
                </a:ext>
              </a:extLst>
            </p:cNvPr>
            <p:cNvSpPr/>
            <p:nvPr/>
          </p:nvSpPr>
          <p:spPr>
            <a:xfrm>
              <a:off x="7709143" y="2998993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46;p65">
              <a:extLst>
                <a:ext uri="{FF2B5EF4-FFF2-40B4-BE49-F238E27FC236}">
                  <a16:creationId xmlns:a16="http://schemas.microsoft.com/office/drawing/2014/main" id="{B861D9A2-F01C-46DC-A788-1B778C21FD76}"/>
                </a:ext>
              </a:extLst>
            </p:cNvPr>
            <p:cNvSpPr/>
            <p:nvPr/>
          </p:nvSpPr>
          <p:spPr>
            <a:xfrm>
              <a:off x="7705678" y="2998992"/>
              <a:ext cx="150990" cy="287132"/>
            </a:xfrm>
            <a:custGeom>
              <a:avLst/>
              <a:gdLst>
                <a:gd name="connsiteX0" fmla="*/ 1 w 1344691"/>
                <a:gd name="connsiteY0" fmla="*/ 488372 h 1278578"/>
                <a:gd name="connsiteX1" fmla="*/ 513629 w 1344691"/>
                <a:gd name="connsiteY1" fmla="*/ 488376 h 1278578"/>
                <a:gd name="connsiteX2" fmla="*/ 672346 w 1344691"/>
                <a:gd name="connsiteY2" fmla="*/ 0 h 1278578"/>
                <a:gd name="connsiteX3" fmla="*/ 831062 w 1344691"/>
                <a:gd name="connsiteY3" fmla="*/ 488376 h 1278578"/>
                <a:gd name="connsiteX4" fmla="*/ 1344690 w 1344691"/>
                <a:gd name="connsiteY4" fmla="*/ 488372 h 1278578"/>
                <a:gd name="connsiteX5" fmla="*/ 929154 w 1344691"/>
                <a:gd name="connsiteY5" fmla="*/ 790201 h 1278578"/>
                <a:gd name="connsiteX6" fmla="*/ 1087877 w 1344691"/>
                <a:gd name="connsiteY6" fmla="*/ 1278575 h 1278578"/>
                <a:gd name="connsiteX7" fmla="*/ 672346 w 1344691"/>
                <a:gd name="connsiteY7" fmla="*/ 976740 h 1278578"/>
                <a:gd name="connsiteX8" fmla="*/ 256814 w 1344691"/>
                <a:gd name="connsiteY8" fmla="*/ 1278575 h 1278578"/>
                <a:gd name="connsiteX9" fmla="*/ 415537 w 1344691"/>
                <a:gd name="connsiteY9" fmla="*/ 790201 h 1278578"/>
                <a:gd name="connsiteX10" fmla="*/ 1 w 1344691"/>
                <a:gd name="connsiteY10" fmla="*/ 488372 h 1278578"/>
                <a:gd name="connsiteX0" fmla="*/ 0 w 1344689"/>
                <a:gd name="connsiteY0" fmla="*/ 488372 h 1278575"/>
                <a:gd name="connsiteX1" fmla="*/ 513628 w 1344689"/>
                <a:gd name="connsiteY1" fmla="*/ 488376 h 1278575"/>
                <a:gd name="connsiteX2" fmla="*/ 672345 w 1344689"/>
                <a:gd name="connsiteY2" fmla="*/ 0 h 1278575"/>
                <a:gd name="connsiteX3" fmla="*/ 681042 w 1344689"/>
                <a:gd name="connsiteY3" fmla="*/ 1002726 h 1278575"/>
                <a:gd name="connsiteX4" fmla="*/ 1344689 w 1344689"/>
                <a:gd name="connsiteY4" fmla="*/ 488372 h 1278575"/>
                <a:gd name="connsiteX5" fmla="*/ 929153 w 1344689"/>
                <a:gd name="connsiteY5" fmla="*/ 790201 h 1278575"/>
                <a:gd name="connsiteX6" fmla="*/ 1087876 w 1344689"/>
                <a:gd name="connsiteY6" fmla="*/ 1278575 h 1278575"/>
                <a:gd name="connsiteX7" fmla="*/ 672345 w 1344689"/>
                <a:gd name="connsiteY7" fmla="*/ 976740 h 1278575"/>
                <a:gd name="connsiteX8" fmla="*/ 256813 w 1344689"/>
                <a:gd name="connsiteY8" fmla="*/ 1278575 h 1278575"/>
                <a:gd name="connsiteX9" fmla="*/ 415536 w 1344689"/>
                <a:gd name="connsiteY9" fmla="*/ 790201 h 1278575"/>
                <a:gd name="connsiteX10" fmla="*/ 0 w 1344689"/>
                <a:gd name="connsiteY10" fmla="*/ 488372 h 1278575"/>
                <a:gd name="connsiteX0" fmla="*/ 0 w 1344689"/>
                <a:gd name="connsiteY0" fmla="*/ 488372 h 1278575"/>
                <a:gd name="connsiteX1" fmla="*/ 513628 w 1344689"/>
                <a:gd name="connsiteY1" fmla="*/ 488376 h 1278575"/>
                <a:gd name="connsiteX2" fmla="*/ 672345 w 1344689"/>
                <a:gd name="connsiteY2" fmla="*/ 0 h 1278575"/>
                <a:gd name="connsiteX3" fmla="*/ 681042 w 1344689"/>
                <a:gd name="connsiteY3" fmla="*/ 1002726 h 1278575"/>
                <a:gd name="connsiteX4" fmla="*/ 1344689 w 1344689"/>
                <a:gd name="connsiteY4" fmla="*/ 488372 h 1278575"/>
                <a:gd name="connsiteX5" fmla="*/ 929153 w 1344689"/>
                <a:gd name="connsiteY5" fmla="*/ 790201 h 1278575"/>
                <a:gd name="connsiteX6" fmla="*/ 702113 w 1344689"/>
                <a:gd name="connsiteY6" fmla="*/ 992825 h 1278575"/>
                <a:gd name="connsiteX7" fmla="*/ 672345 w 1344689"/>
                <a:gd name="connsiteY7" fmla="*/ 976740 h 1278575"/>
                <a:gd name="connsiteX8" fmla="*/ 256813 w 1344689"/>
                <a:gd name="connsiteY8" fmla="*/ 1278575 h 1278575"/>
                <a:gd name="connsiteX9" fmla="*/ 415536 w 1344689"/>
                <a:gd name="connsiteY9" fmla="*/ 790201 h 1278575"/>
                <a:gd name="connsiteX10" fmla="*/ 0 w 1344689"/>
                <a:gd name="connsiteY10" fmla="*/ 488372 h 1278575"/>
                <a:gd name="connsiteX0" fmla="*/ 0 w 929153"/>
                <a:gd name="connsiteY0" fmla="*/ 488372 h 1278575"/>
                <a:gd name="connsiteX1" fmla="*/ 513628 w 929153"/>
                <a:gd name="connsiteY1" fmla="*/ 488376 h 1278575"/>
                <a:gd name="connsiteX2" fmla="*/ 672345 w 929153"/>
                <a:gd name="connsiteY2" fmla="*/ 0 h 1278575"/>
                <a:gd name="connsiteX3" fmla="*/ 681042 w 929153"/>
                <a:gd name="connsiteY3" fmla="*/ 1002726 h 1278575"/>
                <a:gd name="connsiteX4" fmla="*/ 644601 w 929153"/>
                <a:gd name="connsiteY4" fmla="*/ 981291 h 1278575"/>
                <a:gd name="connsiteX5" fmla="*/ 929153 w 929153"/>
                <a:gd name="connsiteY5" fmla="*/ 790201 h 1278575"/>
                <a:gd name="connsiteX6" fmla="*/ 702113 w 929153"/>
                <a:gd name="connsiteY6" fmla="*/ 992825 h 1278575"/>
                <a:gd name="connsiteX7" fmla="*/ 672345 w 929153"/>
                <a:gd name="connsiteY7" fmla="*/ 976740 h 1278575"/>
                <a:gd name="connsiteX8" fmla="*/ 256813 w 929153"/>
                <a:gd name="connsiteY8" fmla="*/ 1278575 h 1278575"/>
                <a:gd name="connsiteX9" fmla="*/ 415536 w 929153"/>
                <a:gd name="connsiteY9" fmla="*/ 790201 h 1278575"/>
                <a:gd name="connsiteX10" fmla="*/ 0 w 929153"/>
                <a:gd name="connsiteY10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702113 w 707697"/>
                <a:gd name="connsiteY6" fmla="*/ 992825 h 1278575"/>
                <a:gd name="connsiteX7" fmla="*/ 672345 w 707697"/>
                <a:gd name="connsiteY7" fmla="*/ 976740 h 1278575"/>
                <a:gd name="connsiteX8" fmla="*/ 256813 w 707697"/>
                <a:gd name="connsiteY8" fmla="*/ 1278575 h 1278575"/>
                <a:gd name="connsiteX9" fmla="*/ 415536 w 707697"/>
                <a:gd name="connsiteY9" fmla="*/ 790201 h 1278575"/>
                <a:gd name="connsiteX10" fmla="*/ 0 w 707697"/>
                <a:gd name="connsiteY10" fmla="*/ 488372 h 1278575"/>
                <a:gd name="connsiteX0" fmla="*/ 0 w 1050964"/>
                <a:gd name="connsiteY0" fmla="*/ 488372 h 1278575"/>
                <a:gd name="connsiteX1" fmla="*/ 513628 w 1050964"/>
                <a:gd name="connsiteY1" fmla="*/ 488376 h 1278575"/>
                <a:gd name="connsiteX2" fmla="*/ 672345 w 1050964"/>
                <a:gd name="connsiteY2" fmla="*/ 0 h 1278575"/>
                <a:gd name="connsiteX3" fmla="*/ 681042 w 1050964"/>
                <a:gd name="connsiteY3" fmla="*/ 1002726 h 1278575"/>
                <a:gd name="connsiteX4" fmla="*/ 644601 w 1050964"/>
                <a:gd name="connsiteY4" fmla="*/ 981291 h 1278575"/>
                <a:gd name="connsiteX5" fmla="*/ 707697 w 1050964"/>
                <a:gd name="connsiteY5" fmla="*/ 968795 h 1278575"/>
                <a:gd name="connsiteX6" fmla="*/ 702113 w 1050964"/>
                <a:gd name="connsiteY6" fmla="*/ 992825 h 1278575"/>
                <a:gd name="connsiteX7" fmla="*/ 1050964 w 1050964"/>
                <a:gd name="connsiteY7" fmla="*/ 690990 h 1278575"/>
                <a:gd name="connsiteX8" fmla="*/ 256813 w 1050964"/>
                <a:gd name="connsiteY8" fmla="*/ 1278575 h 1278575"/>
                <a:gd name="connsiteX9" fmla="*/ 415536 w 1050964"/>
                <a:gd name="connsiteY9" fmla="*/ 790201 h 1278575"/>
                <a:gd name="connsiteX10" fmla="*/ 0 w 1050964"/>
                <a:gd name="connsiteY10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702113 w 707697"/>
                <a:gd name="connsiteY6" fmla="*/ 992825 h 1278575"/>
                <a:gd name="connsiteX7" fmla="*/ 256813 w 707697"/>
                <a:gd name="connsiteY7" fmla="*/ 1278575 h 1278575"/>
                <a:gd name="connsiteX8" fmla="*/ 415536 w 707697"/>
                <a:gd name="connsiteY8" fmla="*/ 790201 h 1278575"/>
                <a:gd name="connsiteX9" fmla="*/ 0 w 707697"/>
                <a:gd name="connsiteY9" fmla="*/ 488372 h 1278575"/>
                <a:gd name="connsiteX0" fmla="*/ 0 w 1430775"/>
                <a:gd name="connsiteY0" fmla="*/ 488372 h 1278575"/>
                <a:gd name="connsiteX1" fmla="*/ 513628 w 1430775"/>
                <a:gd name="connsiteY1" fmla="*/ 488376 h 1278575"/>
                <a:gd name="connsiteX2" fmla="*/ 672345 w 1430775"/>
                <a:gd name="connsiteY2" fmla="*/ 0 h 1278575"/>
                <a:gd name="connsiteX3" fmla="*/ 681042 w 1430775"/>
                <a:gd name="connsiteY3" fmla="*/ 1002726 h 1278575"/>
                <a:gd name="connsiteX4" fmla="*/ 644601 w 1430775"/>
                <a:gd name="connsiteY4" fmla="*/ 981291 h 1278575"/>
                <a:gd name="connsiteX5" fmla="*/ 707697 w 1430775"/>
                <a:gd name="connsiteY5" fmla="*/ 968795 h 1278575"/>
                <a:gd name="connsiteX6" fmla="*/ 1430775 w 1430775"/>
                <a:gd name="connsiteY6" fmla="*/ 621350 h 1278575"/>
                <a:gd name="connsiteX7" fmla="*/ 256813 w 1430775"/>
                <a:gd name="connsiteY7" fmla="*/ 1278575 h 1278575"/>
                <a:gd name="connsiteX8" fmla="*/ 415536 w 1430775"/>
                <a:gd name="connsiteY8" fmla="*/ 790201 h 1278575"/>
                <a:gd name="connsiteX9" fmla="*/ 0 w 1430775"/>
                <a:gd name="connsiteY9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644601 w 707697"/>
                <a:gd name="connsiteY4" fmla="*/ 981291 h 1278575"/>
                <a:gd name="connsiteX5" fmla="*/ 707697 w 707697"/>
                <a:gd name="connsiteY5" fmla="*/ 968795 h 1278575"/>
                <a:gd name="connsiteX6" fmla="*/ 256813 w 707697"/>
                <a:gd name="connsiteY6" fmla="*/ 1278575 h 1278575"/>
                <a:gd name="connsiteX7" fmla="*/ 415536 w 707697"/>
                <a:gd name="connsiteY7" fmla="*/ 790201 h 1278575"/>
                <a:gd name="connsiteX8" fmla="*/ 0 w 707697"/>
                <a:gd name="connsiteY8" fmla="*/ 488372 h 1278575"/>
                <a:gd name="connsiteX0" fmla="*/ 0 w 1609007"/>
                <a:gd name="connsiteY0" fmla="*/ 488372 h 1278575"/>
                <a:gd name="connsiteX1" fmla="*/ 513628 w 1609007"/>
                <a:gd name="connsiteY1" fmla="*/ 488376 h 1278575"/>
                <a:gd name="connsiteX2" fmla="*/ 672345 w 1609007"/>
                <a:gd name="connsiteY2" fmla="*/ 0 h 1278575"/>
                <a:gd name="connsiteX3" fmla="*/ 681042 w 1609007"/>
                <a:gd name="connsiteY3" fmla="*/ 1002726 h 1278575"/>
                <a:gd name="connsiteX4" fmla="*/ 1609007 w 1609007"/>
                <a:gd name="connsiteY4" fmla="*/ 609816 h 1278575"/>
                <a:gd name="connsiteX5" fmla="*/ 707697 w 1609007"/>
                <a:gd name="connsiteY5" fmla="*/ 968795 h 1278575"/>
                <a:gd name="connsiteX6" fmla="*/ 256813 w 1609007"/>
                <a:gd name="connsiteY6" fmla="*/ 1278575 h 1278575"/>
                <a:gd name="connsiteX7" fmla="*/ 415536 w 1609007"/>
                <a:gd name="connsiteY7" fmla="*/ 790201 h 1278575"/>
                <a:gd name="connsiteX8" fmla="*/ 0 w 1609007"/>
                <a:gd name="connsiteY8" fmla="*/ 488372 h 1278575"/>
                <a:gd name="connsiteX0" fmla="*/ 0 w 707697"/>
                <a:gd name="connsiteY0" fmla="*/ 488372 h 1278575"/>
                <a:gd name="connsiteX1" fmla="*/ 513628 w 707697"/>
                <a:gd name="connsiteY1" fmla="*/ 488376 h 1278575"/>
                <a:gd name="connsiteX2" fmla="*/ 672345 w 707697"/>
                <a:gd name="connsiteY2" fmla="*/ 0 h 1278575"/>
                <a:gd name="connsiteX3" fmla="*/ 681042 w 707697"/>
                <a:gd name="connsiteY3" fmla="*/ 1002726 h 1278575"/>
                <a:gd name="connsiteX4" fmla="*/ 707697 w 707697"/>
                <a:gd name="connsiteY4" fmla="*/ 968795 h 1278575"/>
                <a:gd name="connsiteX5" fmla="*/ 256813 w 707697"/>
                <a:gd name="connsiteY5" fmla="*/ 1278575 h 1278575"/>
                <a:gd name="connsiteX6" fmla="*/ 415536 w 707697"/>
                <a:gd name="connsiteY6" fmla="*/ 790201 h 1278575"/>
                <a:gd name="connsiteX7" fmla="*/ 0 w 707697"/>
                <a:gd name="connsiteY7" fmla="*/ 488372 h 1278575"/>
                <a:gd name="connsiteX0" fmla="*/ 0 w 681042"/>
                <a:gd name="connsiteY0" fmla="*/ 488372 h 1278575"/>
                <a:gd name="connsiteX1" fmla="*/ 513628 w 681042"/>
                <a:gd name="connsiteY1" fmla="*/ 488376 h 1278575"/>
                <a:gd name="connsiteX2" fmla="*/ 672345 w 681042"/>
                <a:gd name="connsiteY2" fmla="*/ 0 h 1278575"/>
                <a:gd name="connsiteX3" fmla="*/ 681042 w 681042"/>
                <a:gd name="connsiteY3" fmla="*/ 1002726 h 1278575"/>
                <a:gd name="connsiteX4" fmla="*/ 256813 w 681042"/>
                <a:gd name="connsiteY4" fmla="*/ 1278575 h 1278575"/>
                <a:gd name="connsiteX5" fmla="*/ 415536 w 681042"/>
                <a:gd name="connsiteY5" fmla="*/ 790201 h 1278575"/>
                <a:gd name="connsiteX6" fmla="*/ 0 w 681042"/>
                <a:gd name="connsiteY6" fmla="*/ 488372 h 1278575"/>
                <a:gd name="connsiteX0" fmla="*/ 0 w 672345"/>
                <a:gd name="connsiteY0" fmla="*/ 488372 h 1278575"/>
                <a:gd name="connsiteX1" fmla="*/ 513628 w 672345"/>
                <a:gd name="connsiteY1" fmla="*/ 488376 h 1278575"/>
                <a:gd name="connsiteX2" fmla="*/ 672345 w 672345"/>
                <a:gd name="connsiteY2" fmla="*/ 0 h 1278575"/>
                <a:gd name="connsiteX3" fmla="*/ 652467 w 672345"/>
                <a:gd name="connsiteY3" fmla="*/ 995582 h 1278575"/>
                <a:gd name="connsiteX4" fmla="*/ 256813 w 672345"/>
                <a:gd name="connsiteY4" fmla="*/ 1278575 h 1278575"/>
                <a:gd name="connsiteX5" fmla="*/ 415536 w 672345"/>
                <a:gd name="connsiteY5" fmla="*/ 790201 h 1278575"/>
                <a:gd name="connsiteX6" fmla="*/ 0 w 672345"/>
                <a:gd name="connsiteY6" fmla="*/ 488372 h 1278575"/>
                <a:gd name="connsiteX0" fmla="*/ 0 w 681042"/>
                <a:gd name="connsiteY0" fmla="*/ 488372 h 1278575"/>
                <a:gd name="connsiteX1" fmla="*/ 513628 w 681042"/>
                <a:gd name="connsiteY1" fmla="*/ 488376 h 1278575"/>
                <a:gd name="connsiteX2" fmla="*/ 672345 w 681042"/>
                <a:gd name="connsiteY2" fmla="*/ 0 h 1278575"/>
                <a:gd name="connsiteX3" fmla="*/ 681042 w 681042"/>
                <a:gd name="connsiteY3" fmla="*/ 1017013 h 1278575"/>
                <a:gd name="connsiteX4" fmla="*/ 256813 w 681042"/>
                <a:gd name="connsiteY4" fmla="*/ 1278575 h 1278575"/>
                <a:gd name="connsiteX5" fmla="*/ 415536 w 681042"/>
                <a:gd name="connsiteY5" fmla="*/ 790201 h 1278575"/>
                <a:gd name="connsiteX6" fmla="*/ 0 w 681042"/>
                <a:gd name="connsiteY6" fmla="*/ 488372 h 127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1042" h="1278575">
                  <a:moveTo>
                    <a:pt x="0" y="488372"/>
                  </a:moveTo>
                  <a:lnTo>
                    <a:pt x="513628" y="488376"/>
                  </a:lnTo>
                  <a:lnTo>
                    <a:pt x="672345" y="0"/>
                  </a:lnTo>
                  <a:lnTo>
                    <a:pt x="681042" y="1017013"/>
                  </a:lnTo>
                  <a:lnTo>
                    <a:pt x="256813" y="1278575"/>
                  </a:lnTo>
                  <a:lnTo>
                    <a:pt x="415536" y="790201"/>
                  </a:lnTo>
                  <a:lnTo>
                    <a:pt x="0" y="48837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44;p65">
              <a:extLst>
                <a:ext uri="{FF2B5EF4-FFF2-40B4-BE49-F238E27FC236}">
                  <a16:creationId xmlns:a16="http://schemas.microsoft.com/office/drawing/2014/main" id="{4E969BB6-BB90-443C-B6CE-4E0385C58839}"/>
                </a:ext>
              </a:extLst>
            </p:cNvPr>
            <p:cNvSpPr/>
            <p:nvPr/>
          </p:nvSpPr>
          <p:spPr>
            <a:xfrm>
              <a:off x="8133145" y="2995232"/>
              <a:ext cx="301979" cy="28713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24788"/>
                </a:solidFill>
              </a:endParaRPr>
            </a:p>
          </p:txBody>
        </p:sp>
      </p:grpSp>
      <p:sp>
        <p:nvSpPr>
          <p:cNvPr id="17" name="Google Shape;1809;p48">
            <a:extLst>
              <a:ext uri="{FF2B5EF4-FFF2-40B4-BE49-F238E27FC236}">
                <a16:creationId xmlns:a16="http://schemas.microsoft.com/office/drawing/2014/main" id="{FC31E2FF-A623-4973-B777-05625EBF491D}"/>
              </a:ext>
            </a:extLst>
          </p:cNvPr>
          <p:cNvSpPr txBox="1">
            <a:spLocks/>
          </p:cNvSpPr>
          <p:nvPr/>
        </p:nvSpPr>
        <p:spPr>
          <a:xfrm flipH="1">
            <a:off x="6352822" y="4368555"/>
            <a:ext cx="226741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4EA8AB"/>
                </a:solidFill>
              </a:rPr>
              <a:t>Interaction-oriented</a:t>
            </a:r>
          </a:p>
        </p:txBody>
      </p:sp>
      <p:sp>
        <p:nvSpPr>
          <p:cNvPr id="18" name="Google Shape;1809;p48">
            <a:extLst>
              <a:ext uri="{FF2B5EF4-FFF2-40B4-BE49-F238E27FC236}">
                <a16:creationId xmlns:a16="http://schemas.microsoft.com/office/drawing/2014/main" id="{179604C8-2CFA-4B38-812F-28F6B1891407}"/>
              </a:ext>
            </a:extLst>
          </p:cNvPr>
          <p:cNvSpPr txBox="1">
            <a:spLocks/>
          </p:cNvSpPr>
          <p:nvPr/>
        </p:nvSpPr>
        <p:spPr>
          <a:xfrm flipH="1">
            <a:off x="6093807" y="2865078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Testing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Tester</a:t>
            </a:r>
          </a:p>
        </p:txBody>
      </p:sp>
      <p:sp>
        <p:nvSpPr>
          <p:cNvPr id="20" name="Google Shape;1778;p48">
            <a:extLst>
              <a:ext uri="{FF2B5EF4-FFF2-40B4-BE49-F238E27FC236}">
                <a16:creationId xmlns:a16="http://schemas.microsoft.com/office/drawing/2014/main" id="{C4D111BA-C41C-4E97-B6FE-66324814783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(5)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3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9" y="2414587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Nicola </a:t>
            </a:r>
            <a:r>
              <a:rPr lang="en-GB" sz="2000" dirty="0" err="1"/>
              <a:t>Sisti</a:t>
            </a:r>
            <a:endParaRPr sz="2000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BAB1CD6-865F-437C-A70C-EDCD71A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651" y="1157665"/>
            <a:ext cx="1184473" cy="1178550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00" t="13939" r="7801" b="1120"/>
          <a:stretch/>
        </p:blipFill>
        <p:spPr>
          <a:xfrm>
            <a:off x="699747" y="1353635"/>
            <a:ext cx="5098438" cy="273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Google Shape;8542;p65">
            <a:extLst>
              <a:ext uri="{FF2B5EF4-FFF2-40B4-BE49-F238E27FC236}">
                <a16:creationId xmlns:a16="http://schemas.microsoft.com/office/drawing/2014/main" id="{B5F61DAE-68CF-4127-80B3-D2A91EA1C2D0}"/>
              </a:ext>
            </a:extLst>
          </p:cNvPr>
          <p:cNvSpPr/>
          <p:nvPr/>
        </p:nvSpPr>
        <p:spPr>
          <a:xfrm>
            <a:off x="6432403" y="33571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543;p65">
            <a:extLst>
              <a:ext uri="{FF2B5EF4-FFF2-40B4-BE49-F238E27FC236}">
                <a16:creationId xmlns:a16="http://schemas.microsoft.com/office/drawing/2014/main" id="{D6F98BBC-3A27-437E-9E10-5EAF0B67E1B7}"/>
              </a:ext>
            </a:extLst>
          </p:cNvPr>
          <p:cNvSpPr/>
          <p:nvPr/>
        </p:nvSpPr>
        <p:spPr>
          <a:xfrm>
            <a:off x="6859870" y="33571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544;p65">
            <a:extLst>
              <a:ext uri="{FF2B5EF4-FFF2-40B4-BE49-F238E27FC236}">
                <a16:creationId xmlns:a16="http://schemas.microsoft.com/office/drawing/2014/main" id="{9FA1C2E0-2769-44B8-8D7A-B62E892D5D6D}"/>
              </a:ext>
            </a:extLst>
          </p:cNvPr>
          <p:cNvSpPr/>
          <p:nvPr/>
        </p:nvSpPr>
        <p:spPr>
          <a:xfrm>
            <a:off x="7287339" y="33571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545;p65">
            <a:extLst>
              <a:ext uri="{FF2B5EF4-FFF2-40B4-BE49-F238E27FC236}">
                <a16:creationId xmlns:a16="http://schemas.microsoft.com/office/drawing/2014/main" id="{3A498A10-67CF-42F4-819E-40E6ADB43C91}"/>
              </a:ext>
            </a:extLst>
          </p:cNvPr>
          <p:cNvSpPr/>
          <p:nvPr/>
        </p:nvSpPr>
        <p:spPr>
          <a:xfrm>
            <a:off x="7714806" y="33571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46;p65">
            <a:extLst>
              <a:ext uri="{FF2B5EF4-FFF2-40B4-BE49-F238E27FC236}">
                <a16:creationId xmlns:a16="http://schemas.microsoft.com/office/drawing/2014/main" id="{BA2BD456-4B0C-47C8-B99D-37FCB423B8D9}"/>
              </a:ext>
            </a:extLst>
          </p:cNvPr>
          <p:cNvSpPr/>
          <p:nvPr/>
        </p:nvSpPr>
        <p:spPr>
          <a:xfrm>
            <a:off x="8142274" y="33571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2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505680" y="379410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4,9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5" name="Google Shape;8546;p65">
            <a:extLst>
              <a:ext uri="{FF2B5EF4-FFF2-40B4-BE49-F238E27FC236}">
                <a16:creationId xmlns:a16="http://schemas.microsoft.com/office/drawing/2014/main" id="{B861D9A2-F01C-46DC-A788-1B778C21FD76}"/>
              </a:ext>
            </a:extLst>
          </p:cNvPr>
          <p:cNvSpPr/>
          <p:nvPr/>
        </p:nvSpPr>
        <p:spPr>
          <a:xfrm>
            <a:off x="8138809" y="3357132"/>
            <a:ext cx="150990" cy="287132"/>
          </a:xfrm>
          <a:custGeom>
            <a:avLst/>
            <a:gdLst>
              <a:gd name="connsiteX0" fmla="*/ 1 w 1344691"/>
              <a:gd name="connsiteY0" fmla="*/ 488372 h 1278578"/>
              <a:gd name="connsiteX1" fmla="*/ 513629 w 1344691"/>
              <a:gd name="connsiteY1" fmla="*/ 488376 h 1278578"/>
              <a:gd name="connsiteX2" fmla="*/ 672346 w 1344691"/>
              <a:gd name="connsiteY2" fmla="*/ 0 h 1278578"/>
              <a:gd name="connsiteX3" fmla="*/ 831062 w 1344691"/>
              <a:gd name="connsiteY3" fmla="*/ 488376 h 1278578"/>
              <a:gd name="connsiteX4" fmla="*/ 1344690 w 1344691"/>
              <a:gd name="connsiteY4" fmla="*/ 488372 h 1278578"/>
              <a:gd name="connsiteX5" fmla="*/ 929154 w 1344691"/>
              <a:gd name="connsiteY5" fmla="*/ 790201 h 1278578"/>
              <a:gd name="connsiteX6" fmla="*/ 1087877 w 1344691"/>
              <a:gd name="connsiteY6" fmla="*/ 1278575 h 1278578"/>
              <a:gd name="connsiteX7" fmla="*/ 672346 w 1344691"/>
              <a:gd name="connsiteY7" fmla="*/ 976740 h 1278578"/>
              <a:gd name="connsiteX8" fmla="*/ 256814 w 1344691"/>
              <a:gd name="connsiteY8" fmla="*/ 1278575 h 1278578"/>
              <a:gd name="connsiteX9" fmla="*/ 415537 w 1344691"/>
              <a:gd name="connsiteY9" fmla="*/ 790201 h 1278578"/>
              <a:gd name="connsiteX10" fmla="*/ 1 w 1344691"/>
              <a:gd name="connsiteY10" fmla="*/ 488372 h 1278578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1087876 w 1344689"/>
              <a:gd name="connsiteY6" fmla="*/ 127857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702113 w 1344689"/>
              <a:gd name="connsiteY6" fmla="*/ 99282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929153"/>
              <a:gd name="connsiteY0" fmla="*/ 488372 h 1278575"/>
              <a:gd name="connsiteX1" fmla="*/ 513628 w 929153"/>
              <a:gd name="connsiteY1" fmla="*/ 488376 h 1278575"/>
              <a:gd name="connsiteX2" fmla="*/ 672345 w 929153"/>
              <a:gd name="connsiteY2" fmla="*/ 0 h 1278575"/>
              <a:gd name="connsiteX3" fmla="*/ 681042 w 929153"/>
              <a:gd name="connsiteY3" fmla="*/ 1002726 h 1278575"/>
              <a:gd name="connsiteX4" fmla="*/ 644601 w 929153"/>
              <a:gd name="connsiteY4" fmla="*/ 981291 h 1278575"/>
              <a:gd name="connsiteX5" fmla="*/ 929153 w 929153"/>
              <a:gd name="connsiteY5" fmla="*/ 790201 h 1278575"/>
              <a:gd name="connsiteX6" fmla="*/ 702113 w 929153"/>
              <a:gd name="connsiteY6" fmla="*/ 992825 h 1278575"/>
              <a:gd name="connsiteX7" fmla="*/ 672345 w 929153"/>
              <a:gd name="connsiteY7" fmla="*/ 976740 h 1278575"/>
              <a:gd name="connsiteX8" fmla="*/ 256813 w 929153"/>
              <a:gd name="connsiteY8" fmla="*/ 1278575 h 1278575"/>
              <a:gd name="connsiteX9" fmla="*/ 415536 w 929153"/>
              <a:gd name="connsiteY9" fmla="*/ 790201 h 1278575"/>
              <a:gd name="connsiteX10" fmla="*/ 0 w 929153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672345 w 707697"/>
              <a:gd name="connsiteY7" fmla="*/ 976740 h 1278575"/>
              <a:gd name="connsiteX8" fmla="*/ 256813 w 707697"/>
              <a:gd name="connsiteY8" fmla="*/ 1278575 h 1278575"/>
              <a:gd name="connsiteX9" fmla="*/ 415536 w 707697"/>
              <a:gd name="connsiteY9" fmla="*/ 790201 h 1278575"/>
              <a:gd name="connsiteX10" fmla="*/ 0 w 707697"/>
              <a:gd name="connsiteY10" fmla="*/ 488372 h 1278575"/>
              <a:gd name="connsiteX0" fmla="*/ 0 w 1050964"/>
              <a:gd name="connsiteY0" fmla="*/ 488372 h 1278575"/>
              <a:gd name="connsiteX1" fmla="*/ 513628 w 1050964"/>
              <a:gd name="connsiteY1" fmla="*/ 488376 h 1278575"/>
              <a:gd name="connsiteX2" fmla="*/ 672345 w 1050964"/>
              <a:gd name="connsiteY2" fmla="*/ 0 h 1278575"/>
              <a:gd name="connsiteX3" fmla="*/ 681042 w 1050964"/>
              <a:gd name="connsiteY3" fmla="*/ 1002726 h 1278575"/>
              <a:gd name="connsiteX4" fmla="*/ 644601 w 1050964"/>
              <a:gd name="connsiteY4" fmla="*/ 981291 h 1278575"/>
              <a:gd name="connsiteX5" fmla="*/ 707697 w 1050964"/>
              <a:gd name="connsiteY5" fmla="*/ 968795 h 1278575"/>
              <a:gd name="connsiteX6" fmla="*/ 702113 w 1050964"/>
              <a:gd name="connsiteY6" fmla="*/ 992825 h 1278575"/>
              <a:gd name="connsiteX7" fmla="*/ 1050964 w 1050964"/>
              <a:gd name="connsiteY7" fmla="*/ 690990 h 1278575"/>
              <a:gd name="connsiteX8" fmla="*/ 256813 w 1050964"/>
              <a:gd name="connsiteY8" fmla="*/ 1278575 h 1278575"/>
              <a:gd name="connsiteX9" fmla="*/ 415536 w 1050964"/>
              <a:gd name="connsiteY9" fmla="*/ 790201 h 1278575"/>
              <a:gd name="connsiteX10" fmla="*/ 0 w 1050964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256813 w 707697"/>
              <a:gd name="connsiteY7" fmla="*/ 1278575 h 1278575"/>
              <a:gd name="connsiteX8" fmla="*/ 415536 w 707697"/>
              <a:gd name="connsiteY8" fmla="*/ 790201 h 1278575"/>
              <a:gd name="connsiteX9" fmla="*/ 0 w 707697"/>
              <a:gd name="connsiteY9" fmla="*/ 488372 h 1278575"/>
              <a:gd name="connsiteX0" fmla="*/ 0 w 1430775"/>
              <a:gd name="connsiteY0" fmla="*/ 488372 h 1278575"/>
              <a:gd name="connsiteX1" fmla="*/ 513628 w 1430775"/>
              <a:gd name="connsiteY1" fmla="*/ 488376 h 1278575"/>
              <a:gd name="connsiteX2" fmla="*/ 672345 w 1430775"/>
              <a:gd name="connsiteY2" fmla="*/ 0 h 1278575"/>
              <a:gd name="connsiteX3" fmla="*/ 681042 w 1430775"/>
              <a:gd name="connsiteY3" fmla="*/ 1002726 h 1278575"/>
              <a:gd name="connsiteX4" fmla="*/ 644601 w 1430775"/>
              <a:gd name="connsiteY4" fmla="*/ 981291 h 1278575"/>
              <a:gd name="connsiteX5" fmla="*/ 707697 w 1430775"/>
              <a:gd name="connsiteY5" fmla="*/ 968795 h 1278575"/>
              <a:gd name="connsiteX6" fmla="*/ 1430775 w 1430775"/>
              <a:gd name="connsiteY6" fmla="*/ 621350 h 1278575"/>
              <a:gd name="connsiteX7" fmla="*/ 256813 w 1430775"/>
              <a:gd name="connsiteY7" fmla="*/ 1278575 h 1278575"/>
              <a:gd name="connsiteX8" fmla="*/ 415536 w 1430775"/>
              <a:gd name="connsiteY8" fmla="*/ 790201 h 1278575"/>
              <a:gd name="connsiteX9" fmla="*/ 0 w 1430775"/>
              <a:gd name="connsiteY9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256813 w 707697"/>
              <a:gd name="connsiteY6" fmla="*/ 1278575 h 1278575"/>
              <a:gd name="connsiteX7" fmla="*/ 415536 w 707697"/>
              <a:gd name="connsiteY7" fmla="*/ 790201 h 1278575"/>
              <a:gd name="connsiteX8" fmla="*/ 0 w 707697"/>
              <a:gd name="connsiteY8" fmla="*/ 488372 h 1278575"/>
              <a:gd name="connsiteX0" fmla="*/ 0 w 1609007"/>
              <a:gd name="connsiteY0" fmla="*/ 488372 h 1278575"/>
              <a:gd name="connsiteX1" fmla="*/ 513628 w 1609007"/>
              <a:gd name="connsiteY1" fmla="*/ 488376 h 1278575"/>
              <a:gd name="connsiteX2" fmla="*/ 672345 w 1609007"/>
              <a:gd name="connsiteY2" fmla="*/ 0 h 1278575"/>
              <a:gd name="connsiteX3" fmla="*/ 681042 w 1609007"/>
              <a:gd name="connsiteY3" fmla="*/ 1002726 h 1278575"/>
              <a:gd name="connsiteX4" fmla="*/ 1609007 w 1609007"/>
              <a:gd name="connsiteY4" fmla="*/ 609816 h 1278575"/>
              <a:gd name="connsiteX5" fmla="*/ 707697 w 1609007"/>
              <a:gd name="connsiteY5" fmla="*/ 968795 h 1278575"/>
              <a:gd name="connsiteX6" fmla="*/ 256813 w 1609007"/>
              <a:gd name="connsiteY6" fmla="*/ 1278575 h 1278575"/>
              <a:gd name="connsiteX7" fmla="*/ 415536 w 1609007"/>
              <a:gd name="connsiteY7" fmla="*/ 790201 h 1278575"/>
              <a:gd name="connsiteX8" fmla="*/ 0 w 1609007"/>
              <a:gd name="connsiteY8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707697 w 707697"/>
              <a:gd name="connsiteY4" fmla="*/ 968795 h 1278575"/>
              <a:gd name="connsiteX5" fmla="*/ 256813 w 707697"/>
              <a:gd name="connsiteY5" fmla="*/ 1278575 h 1278575"/>
              <a:gd name="connsiteX6" fmla="*/ 415536 w 707697"/>
              <a:gd name="connsiteY6" fmla="*/ 790201 h 1278575"/>
              <a:gd name="connsiteX7" fmla="*/ 0 w 707697"/>
              <a:gd name="connsiteY7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02726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  <a:gd name="connsiteX0" fmla="*/ 0 w 672345"/>
              <a:gd name="connsiteY0" fmla="*/ 488372 h 1278575"/>
              <a:gd name="connsiteX1" fmla="*/ 513628 w 672345"/>
              <a:gd name="connsiteY1" fmla="*/ 488376 h 1278575"/>
              <a:gd name="connsiteX2" fmla="*/ 672345 w 672345"/>
              <a:gd name="connsiteY2" fmla="*/ 0 h 1278575"/>
              <a:gd name="connsiteX3" fmla="*/ 652467 w 672345"/>
              <a:gd name="connsiteY3" fmla="*/ 995582 h 1278575"/>
              <a:gd name="connsiteX4" fmla="*/ 256813 w 672345"/>
              <a:gd name="connsiteY4" fmla="*/ 1278575 h 1278575"/>
              <a:gd name="connsiteX5" fmla="*/ 415536 w 672345"/>
              <a:gd name="connsiteY5" fmla="*/ 790201 h 1278575"/>
              <a:gd name="connsiteX6" fmla="*/ 0 w 672345"/>
              <a:gd name="connsiteY6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17013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042" h="1278575">
                <a:moveTo>
                  <a:pt x="0" y="488372"/>
                </a:moveTo>
                <a:lnTo>
                  <a:pt x="513628" y="488376"/>
                </a:lnTo>
                <a:lnTo>
                  <a:pt x="672345" y="0"/>
                </a:lnTo>
                <a:lnTo>
                  <a:pt x="681042" y="1017013"/>
                </a:lnTo>
                <a:lnTo>
                  <a:pt x="256813" y="1278575"/>
                </a:lnTo>
                <a:lnTo>
                  <a:pt x="415536" y="790201"/>
                </a:lnTo>
                <a:lnTo>
                  <a:pt x="0" y="48837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25E97D73-13CA-4C55-B19F-5CFC46FC9BED}"/>
              </a:ext>
            </a:extLst>
          </p:cNvPr>
          <p:cNvSpPr txBox="1">
            <a:spLocks/>
          </p:cNvSpPr>
          <p:nvPr/>
        </p:nvSpPr>
        <p:spPr>
          <a:xfrm flipH="1">
            <a:off x="6505680" y="4350533"/>
            <a:ext cx="1864676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8A7298"/>
                </a:solidFill>
              </a:rPr>
              <a:t>Task-oriented </a:t>
            </a:r>
          </a:p>
        </p:txBody>
      </p:sp>
      <p:sp>
        <p:nvSpPr>
          <p:cNvPr id="17" name="Google Shape;1809;p48">
            <a:extLst>
              <a:ext uri="{FF2B5EF4-FFF2-40B4-BE49-F238E27FC236}">
                <a16:creationId xmlns:a16="http://schemas.microsoft.com/office/drawing/2014/main" id="{12B790ED-8357-4FF9-84D1-6D0A15EB5EF1}"/>
              </a:ext>
            </a:extLst>
          </p:cNvPr>
          <p:cNvSpPr txBox="1">
            <a:spLocks/>
          </p:cNvSpPr>
          <p:nvPr/>
        </p:nvSpPr>
        <p:spPr>
          <a:xfrm flipH="1">
            <a:off x="6093807" y="2885859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ODD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Back-end Developer</a:t>
            </a:r>
          </a:p>
        </p:txBody>
      </p:sp>
      <p:sp>
        <p:nvSpPr>
          <p:cNvPr id="19" name="Google Shape;1778;p48">
            <a:extLst>
              <a:ext uri="{FF2B5EF4-FFF2-40B4-BE49-F238E27FC236}">
                <a16:creationId xmlns:a16="http://schemas.microsoft.com/office/drawing/2014/main" id="{5D68A999-BBD0-4878-88FF-7E3F0C466B6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(6)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2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81" grpId="0" animBg="1"/>
      <p:bldP spid="82" grpId="0" animBg="1"/>
      <p:bldP spid="83" grpId="0" animBg="1"/>
      <p:bldP spid="84" grpId="0" animBg="1"/>
      <p:bldP spid="85" grpId="0" animBg="1"/>
      <p:bldP spid="15" grpId="0" animBg="1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6093809" y="2414587"/>
            <a:ext cx="2670159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Antonio </a:t>
            </a:r>
            <a:r>
              <a:rPr lang="en-GB" sz="2000" dirty="0" err="1"/>
              <a:t>Giano</a:t>
            </a:r>
            <a:endParaRPr sz="2000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BAB1CD6-865F-437C-A70C-EDCD71A9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2972" y="1154218"/>
            <a:ext cx="1187019" cy="1185445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7575" y="1457468"/>
            <a:ext cx="5272974" cy="2808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Google Shape;8542;p65">
            <a:extLst>
              <a:ext uri="{FF2B5EF4-FFF2-40B4-BE49-F238E27FC236}">
                <a16:creationId xmlns:a16="http://schemas.microsoft.com/office/drawing/2014/main" id="{B5F61DAE-68CF-4127-80B3-D2A91EA1C2D0}"/>
              </a:ext>
            </a:extLst>
          </p:cNvPr>
          <p:cNvSpPr/>
          <p:nvPr/>
        </p:nvSpPr>
        <p:spPr>
          <a:xfrm>
            <a:off x="6408033" y="33952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543;p65">
            <a:extLst>
              <a:ext uri="{FF2B5EF4-FFF2-40B4-BE49-F238E27FC236}">
                <a16:creationId xmlns:a16="http://schemas.microsoft.com/office/drawing/2014/main" id="{D6F98BBC-3A27-437E-9E10-5EAF0B67E1B7}"/>
              </a:ext>
            </a:extLst>
          </p:cNvPr>
          <p:cNvSpPr/>
          <p:nvPr/>
        </p:nvSpPr>
        <p:spPr>
          <a:xfrm>
            <a:off x="6835500" y="33952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544;p65">
            <a:extLst>
              <a:ext uri="{FF2B5EF4-FFF2-40B4-BE49-F238E27FC236}">
                <a16:creationId xmlns:a16="http://schemas.microsoft.com/office/drawing/2014/main" id="{9FA1C2E0-2769-44B8-8D7A-B62E892D5D6D}"/>
              </a:ext>
            </a:extLst>
          </p:cNvPr>
          <p:cNvSpPr/>
          <p:nvPr/>
        </p:nvSpPr>
        <p:spPr>
          <a:xfrm>
            <a:off x="7262969" y="33952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545;p65">
            <a:extLst>
              <a:ext uri="{FF2B5EF4-FFF2-40B4-BE49-F238E27FC236}">
                <a16:creationId xmlns:a16="http://schemas.microsoft.com/office/drawing/2014/main" id="{3A498A10-67CF-42F4-819E-40E6ADB43C91}"/>
              </a:ext>
            </a:extLst>
          </p:cNvPr>
          <p:cNvSpPr/>
          <p:nvPr/>
        </p:nvSpPr>
        <p:spPr>
          <a:xfrm>
            <a:off x="7690436" y="33952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46;p65">
            <a:extLst>
              <a:ext uri="{FF2B5EF4-FFF2-40B4-BE49-F238E27FC236}">
                <a16:creationId xmlns:a16="http://schemas.microsoft.com/office/drawing/2014/main" id="{BA2BD456-4B0C-47C8-B99D-37FCB423B8D9}"/>
              </a:ext>
            </a:extLst>
          </p:cNvPr>
          <p:cNvSpPr/>
          <p:nvPr/>
        </p:nvSpPr>
        <p:spPr>
          <a:xfrm>
            <a:off x="8117904" y="339523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2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481310" y="383220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4,9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5" name="Google Shape;8546;p65">
            <a:extLst>
              <a:ext uri="{FF2B5EF4-FFF2-40B4-BE49-F238E27FC236}">
                <a16:creationId xmlns:a16="http://schemas.microsoft.com/office/drawing/2014/main" id="{B861D9A2-F01C-46DC-A788-1B778C21FD76}"/>
              </a:ext>
            </a:extLst>
          </p:cNvPr>
          <p:cNvSpPr/>
          <p:nvPr/>
        </p:nvSpPr>
        <p:spPr>
          <a:xfrm>
            <a:off x="8114439" y="3395232"/>
            <a:ext cx="150990" cy="287132"/>
          </a:xfrm>
          <a:custGeom>
            <a:avLst/>
            <a:gdLst>
              <a:gd name="connsiteX0" fmla="*/ 1 w 1344691"/>
              <a:gd name="connsiteY0" fmla="*/ 488372 h 1278578"/>
              <a:gd name="connsiteX1" fmla="*/ 513629 w 1344691"/>
              <a:gd name="connsiteY1" fmla="*/ 488376 h 1278578"/>
              <a:gd name="connsiteX2" fmla="*/ 672346 w 1344691"/>
              <a:gd name="connsiteY2" fmla="*/ 0 h 1278578"/>
              <a:gd name="connsiteX3" fmla="*/ 831062 w 1344691"/>
              <a:gd name="connsiteY3" fmla="*/ 488376 h 1278578"/>
              <a:gd name="connsiteX4" fmla="*/ 1344690 w 1344691"/>
              <a:gd name="connsiteY4" fmla="*/ 488372 h 1278578"/>
              <a:gd name="connsiteX5" fmla="*/ 929154 w 1344691"/>
              <a:gd name="connsiteY5" fmla="*/ 790201 h 1278578"/>
              <a:gd name="connsiteX6" fmla="*/ 1087877 w 1344691"/>
              <a:gd name="connsiteY6" fmla="*/ 1278575 h 1278578"/>
              <a:gd name="connsiteX7" fmla="*/ 672346 w 1344691"/>
              <a:gd name="connsiteY7" fmla="*/ 976740 h 1278578"/>
              <a:gd name="connsiteX8" fmla="*/ 256814 w 1344691"/>
              <a:gd name="connsiteY8" fmla="*/ 1278575 h 1278578"/>
              <a:gd name="connsiteX9" fmla="*/ 415537 w 1344691"/>
              <a:gd name="connsiteY9" fmla="*/ 790201 h 1278578"/>
              <a:gd name="connsiteX10" fmla="*/ 1 w 1344691"/>
              <a:gd name="connsiteY10" fmla="*/ 488372 h 1278578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1087876 w 1344689"/>
              <a:gd name="connsiteY6" fmla="*/ 127857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702113 w 1344689"/>
              <a:gd name="connsiteY6" fmla="*/ 99282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929153"/>
              <a:gd name="connsiteY0" fmla="*/ 488372 h 1278575"/>
              <a:gd name="connsiteX1" fmla="*/ 513628 w 929153"/>
              <a:gd name="connsiteY1" fmla="*/ 488376 h 1278575"/>
              <a:gd name="connsiteX2" fmla="*/ 672345 w 929153"/>
              <a:gd name="connsiteY2" fmla="*/ 0 h 1278575"/>
              <a:gd name="connsiteX3" fmla="*/ 681042 w 929153"/>
              <a:gd name="connsiteY3" fmla="*/ 1002726 h 1278575"/>
              <a:gd name="connsiteX4" fmla="*/ 644601 w 929153"/>
              <a:gd name="connsiteY4" fmla="*/ 981291 h 1278575"/>
              <a:gd name="connsiteX5" fmla="*/ 929153 w 929153"/>
              <a:gd name="connsiteY5" fmla="*/ 790201 h 1278575"/>
              <a:gd name="connsiteX6" fmla="*/ 702113 w 929153"/>
              <a:gd name="connsiteY6" fmla="*/ 992825 h 1278575"/>
              <a:gd name="connsiteX7" fmla="*/ 672345 w 929153"/>
              <a:gd name="connsiteY7" fmla="*/ 976740 h 1278575"/>
              <a:gd name="connsiteX8" fmla="*/ 256813 w 929153"/>
              <a:gd name="connsiteY8" fmla="*/ 1278575 h 1278575"/>
              <a:gd name="connsiteX9" fmla="*/ 415536 w 929153"/>
              <a:gd name="connsiteY9" fmla="*/ 790201 h 1278575"/>
              <a:gd name="connsiteX10" fmla="*/ 0 w 929153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672345 w 707697"/>
              <a:gd name="connsiteY7" fmla="*/ 976740 h 1278575"/>
              <a:gd name="connsiteX8" fmla="*/ 256813 w 707697"/>
              <a:gd name="connsiteY8" fmla="*/ 1278575 h 1278575"/>
              <a:gd name="connsiteX9" fmla="*/ 415536 w 707697"/>
              <a:gd name="connsiteY9" fmla="*/ 790201 h 1278575"/>
              <a:gd name="connsiteX10" fmla="*/ 0 w 707697"/>
              <a:gd name="connsiteY10" fmla="*/ 488372 h 1278575"/>
              <a:gd name="connsiteX0" fmla="*/ 0 w 1050964"/>
              <a:gd name="connsiteY0" fmla="*/ 488372 h 1278575"/>
              <a:gd name="connsiteX1" fmla="*/ 513628 w 1050964"/>
              <a:gd name="connsiteY1" fmla="*/ 488376 h 1278575"/>
              <a:gd name="connsiteX2" fmla="*/ 672345 w 1050964"/>
              <a:gd name="connsiteY2" fmla="*/ 0 h 1278575"/>
              <a:gd name="connsiteX3" fmla="*/ 681042 w 1050964"/>
              <a:gd name="connsiteY3" fmla="*/ 1002726 h 1278575"/>
              <a:gd name="connsiteX4" fmla="*/ 644601 w 1050964"/>
              <a:gd name="connsiteY4" fmla="*/ 981291 h 1278575"/>
              <a:gd name="connsiteX5" fmla="*/ 707697 w 1050964"/>
              <a:gd name="connsiteY5" fmla="*/ 968795 h 1278575"/>
              <a:gd name="connsiteX6" fmla="*/ 702113 w 1050964"/>
              <a:gd name="connsiteY6" fmla="*/ 992825 h 1278575"/>
              <a:gd name="connsiteX7" fmla="*/ 1050964 w 1050964"/>
              <a:gd name="connsiteY7" fmla="*/ 690990 h 1278575"/>
              <a:gd name="connsiteX8" fmla="*/ 256813 w 1050964"/>
              <a:gd name="connsiteY8" fmla="*/ 1278575 h 1278575"/>
              <a:gd name="connsiteX9" fmla="*/ 415536 w 1050964"/>
              <a:gd name="connsiteY9" fmla="*/ 790201 h 1278575"/>
              <a:gd name="connsiteX10" fmla="*/ 0 w 1050964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256813 w 707697"/>
              <a:gd name="connsiteY7" fmla="*/ 1278575 h 1278575"/>
              <a:gd name="connsiteX8" fmla="*/ 415536 w 707697"/>
              <a:gd name="connsiteY8" fmla="*/ 790201 h 1278575"/>
              <a:gd name="connsiteX9" fmla="*/ 0 w 707697"/>
              <a:gd name="connsiteY9" fmla="*/ 488372 h 1278575"/>
              <a:gd name="connsiteX0" fmla="*/ 0 w 1430775"/>
              <a:gd name="connsiteY0" fmla="*/ 488372 h 1278575"/>
              <a:gd name="connsiteX1" fmla="*/ 513628 w 1430775"/>
              <a:gd name="connsiteY1" fmla="*/ 488376 h 1278575"/>
              <a:gd name="connsiteX2" fmla="*/ 672345 w 1430775"/>
              <a:gd name="connsiteY2" fmla="*/ 0 h 1278575"/>
              <a:gd name="connsiteX3" fmla="*/ 681042 w 1430775"/>
              <a:gd name="connsiteY3" fmla="*/ 1002726 h 1278575"/>
              <a:gd name="connsiteX4" fmla="*/ 644601 w 1430775"/>
              <a:gd name="connsiteY4" fmla="*/ 981291 h 1278575"/>
              <a:gd name="connsiteX5" fmla="*/ 707697 w 1430775"/>
              <a:gd name="connsiteY5" fmla="*/ 968795 h 1278575"/>
              <a:gd name="connsiteX6" fmla="*/ 1430775 w 1430775"/>
              <a:gd name="connsiteY6" fmla="*/ 621350 h 1278575"/>
              <a:gd name="connsiteX7" fmla="*/ 256813 w 1430775"/>
              <a:gd name="connsiteY7" fmla="*/ 1278575 h 1278575"/>
              <a:gd name="connsiteX8" fmla="*/ 415536 w 1430775"/>
              <a:gd name="connsiteY8" fmla="*/ 790201 h 1278575"/>
              <a:gd name="connsiteX9" fmla="*/ 0 w 1430775"/>
              <a:gd name="connsiteY9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256813 w 707697"/>
              <a:gd name="connsiteY6" fmla="*/ 1278575 h 1278575"/>
              <a:gd name="connsiteX7" fmla="*/ 415536 w 707697"/>
              <a:gd name="connsiteY7" fmla="*/ 790201 h 1278575"/>
              <a:gd name="connsiteX8" fmla="*/ 0 w 707697"/>
              <a:gd name="connsiteY8" fmla="*/ 488372 h 1278575"/>
              <a:gd name="connsiteX0" fmla="*/ 0 w 1609007"/>
              <a:gd name="connsiteY0" fmla="*/ 488372 h 1278575"/>
              <a:gd name="connsiteX1" fmla="*/ 513628 w 1609007"/>
              <a:gd name="connsiteY1" fmla="*/ 488376 h 1278575"/>
              <a:gd name="connsiteX2" fmla="*/ 672345 w 1609007"/>
              <a:gd name="connsiteY2" fmla="*/ 0 h 1278575"/>
              <a:gd name="connsiteX3" fmla="*/ 681042 w 1609007"/>
              <a:gd name="connsiteY3" fmla="*/ 1002726 h 1278575"/>
              <a:gd name="connsiteX4" fmla="*/ 1609007 w 1609007"/>
              <a:gd name="connsiteY4" fmla="*/ 609816 h 1278575"/>
              <a:gd name="connsiteX5" fmla="*/ 707697 w 1609007"/>
              <a:gd name="connsiteY5" fmla="*/ 968795 h 1278575"/>
              <a:gd name="connsiteX6" fmla="*/ 256813 w 1609007"/>
              <a:gd name="connsiteY6" fmla="*/ 1278575 h 1278575"/>
              <a:gd name="connsiteX7" fmla="*/ 415536 w 1609007"/>
              <a:gd name="connsiteY7" fmla="*/ 790201 h 1278575"/>
              <a:gd name="connsiteX8" fmla="*/ 0 w 1609007"/>
              <a:gd name="connsiteY8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707697 w 707697"/>
              <a:gd name="connsiteY4" fmla="*/ 968795 h 1278575"/>
              <a:gd name="connsiteX5" fmla="*/ 256813 w 707697"/>
              <a:gd name="connsiteY5" fmla="*/ 1278575 h 1278575"/>
              <a:gd name="connsiteX6" fmla="*/ 415536 w 707697"/>
              <a:gd name="connsiteY6" fmla="*/ 790201 h 1278575"/>
              <a:gd name="connsiteX7" fmla="*/ 0 w 707697"/>
              <a:gd name="connsiteY7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02726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  <a:gd name="connsiteX0" fmla="*/ 0 w 672345"/>
              <a:gd name="connsiteY0" fmla="*/ 488372 h 1278575"/>
              <a:gd name="connsiteX1" fmla="*/ 513628 w 672345"/>
              <a:gd name="connsiteY1" fmla="*/ 488376 h 1278575"/>
              <a:gd name="connsiteX2" fmla="*/ 672345 w 672345"/>
              <a:gd name="connsiteY2" fmla="*/ 0 h 1278575"/>
              <a:gd name="connsiteX3" fmla="*/ 652467 w 672345"/>
              <a:gd name="connsiteY3" fmla="*/ 995582 h 1278575"/>
              <a:gd name="connsiteX4" fmla="*/ 256813 w 672345"/>
              <a:gd name="connsiteY4" fmla="*/ 1278575 h 1278575"/>
              <a:gd name="connsiteX5" fmla="*/ 415536 w 672345"/>
              <a:gd name="connsiteY5" fmla="*/ 790201 h 1278575"/>
              <a:gd name="connsiteX6" fmla="*/ 0 w 672345"/>
              <a:gd name="connsiteY6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17013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042" h="1278575">
                <a:moveTo>
                  <a:pt x="0" y="488372"/>
                </a:moveTo>
                <a:lnTo>
                  <a:pt x="513628" y="488376"/>
                </a:lnTo>
                <a:lnTo>
                  <a:pt x="672345" y="0"/>
                </a:lnTo>
                <a:lnTo>
                  <a:pt x="681042" y="1017013"/>
                </a:lnTo>
                <a:lnTo>
                  <a:pt x="256813" y="1278575"/>
                </a:lnTo>
                <a:lnTo>
                  <a:pt x="415536" y="790201"/>
                </a:lnTo>
                <a:lnTo>
                  <a:pt x="0" y="48837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EBB7069D-6E27-4273-94DF-1DF93BC93D61}"/>
              </a:ext>
            </a:extLst>
          </p:cNvPr>
          <p:cNvSpPr txBox="1">
            <a:spLocks/>
          </p:cNvSpPr>
          <p:nvPr/>
        </p:nvSpPr>
        <p:spPr>
          <a:xfrm flipH="1">
            <a:off x="6481309" y="4408106"/>
            <a:ext cx="1864674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56AC8A"/>
                </a:solidFill>
              </a:rPr>
              <a:t>Task-oriented </a:t>
            </a:r>
          </a:p>
        </p:txBody>
      </p:sp>
      <p:sp>
        <p:nvSpPr>
          <p:cNvPr id="17" name="Google Shape;1809;p48">
            <a:extLst>
              <a:ext uri="{FF2B5EF4-FFF2-40B4-BE49-F238E27FC236}">
                <a16:creationId xmlns:a16="http://schemas.microsoft.com/office/drawing/2014/main" id="{F9ADC25F-BEC6-4BB9-901E-9E016ACE2EAE}"/>
              </a:ext>
            </a:extLst>
          </p:cNvPr>
          <p:cNvSpPr txBox="1">
            <a:spLocks/>
          </p:cNvSpPr>
          <p:nvPr/>
        </p:nvSpPr>
        <p:spPr>
          <a:xfrm flipH="1">
            <a:off x="6093809" y="2904909"/>
            <a:ext cx="2670159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ODD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Back-end Developer</a:t>
            </a:r>
          </a:p>
        </p:txBody>
      </p:sp>
      <p:sp>
        <p:nvSpPr>
          <p:cNvPr id="19" name="Google Shape;1778;p48">
            <a:extLst>
              <a:ext uri="{FF2B5EF4-FFF2-40B4-BE49-F238E27FC236}">
                <a16:creationId xmlns:a16="http://schemas.microsoft.com/office/drawing/2014/main" id="{B4AB51A6-C6EB-4115-ADEA-C36955CD75A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(7)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2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81" grpId="0" animBg="1"/>
      <p:bldP spid="82" grpId="0" animBg="1"/>
      <p:bldP spid="83" grpId="0" animBg="1"/>
      <p:bldP spid="84" grpId="0" animBg="1"/>
      <p:bldP spid="85" grpId="0" animBg="1"/>
      <p:bldP spid="15" grpId="0" animBg="1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5991422" y="2463435"/>
            <a:ext cx="2874931" cy="52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Maria Concetta Schiavone</a:t>
            </a:r>
            <a:endParaRPr sz="20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0CA3743-26F6-4EB2-9F32-C5C44014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1" t="13345" r="2159" b="5958"/>
          <a:stretch/>
        </p:blipFill>
        <p:spPr>
          <a:xfrm>
            <a:off x="285942" y="1598084"/>
            <a:ext cx="5586226" cy="2773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" name="Google Shape;8542;p65">
            <a:extLst>
              <a:ext uri="{FF2B5EF4-FFF2-40B4-BE49-F238E27FC236}">
                <a16:creationId xmlns:a16="http://schemas.microsoft.com/office/drawing/2014/main" id="{B5F61DAE-68CF-4127-80B3-D2A91EA1C2D0}"/>
              </a:ext>
            </a:extLst>
          </p:cNvPr>
          <p:cNvSpPr/>
          <p:nvPr/>
        </p:nvSpPr>
        <p:spPr>
          <a:xfrm>
            <a:off x="6423273" y="342571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543;p65">
            <a:extLst>
              <a:ext uri="{FF2B5EF4-FFF2-40B4-BE49-F238E27FC236}">
                <a16:creationId xmlns:a16="http://schemas.microsoft.com/office/drawing/2014/main" id="{D6F98BBC-3A27-437E-9E10-5EAF0B67E1B7}"/>
              </a:ext>
            </a:extLst>
          </p:cNvPr>
          <p:cNvSpPr/>
          <p:nvPr/>
        </p:nvSpPr>
        <p:spPr>
          <a:xfrm>
            <a:off x="6850740" y="342571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544;p65">
            <a:extLst>
              <a:ext uri="{FF2B5EF4-FFF2-40B4-BE49-F238E27FC236}">
                <a16:creationId xmlns:a16="http://schemas.microsoft.com/office/drawing/2014/main" id="{9FA1C2E0-2769-44B8-8D7A-B62E892D5D6D}"/>
              </a:ext>
            </a:extLst>
          </p:cNvPr>
          <p:cNvSpPr/>
          <p:nvPr/>
        </p:nvSpPr>
        <p:spPr>
          <a:xfrm>
            <a:off x="7278209" y="342571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545;p65">
            <a:extLst>
              <a:ext uri="{FF2B5EF4-FFF2-40B4-BE49-F238E27FC236}">
                <a16:creationId xmlns:a16="http://schemas.microsoft.com/office/drawing/2014/main" id="{3A498A10-67CF-42F4-819E-40E6ADB43C91}"/>
              </a:ext>
            </a:extLst>
          </p:cNvPr>
          <p:cNvSpPr/>
          <p:nvPr/>
        </p:nvSpPr>
        <p:spPr>
          <a:xfrm>
            <a:off x="7705676" y="342571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46;p65">
            <a:extLst>
              <a:ext uri="{FF2B5EF4-FFF2-40B4-BE49-F238E27FC236}">
                <a16:creationId xmlns:a16="http://schemas.microsoft.com/office/drawing/2014/main" id="{BA2BD456-4B0C-47C8-B99D-37FCB423B8D9}"/>
              </a:ext>
            </a:extLst>
          </p:cNvPr>
          <p:cNvSpPr/>
          <p:nvPr/>
        </p:nvSpPr>
        <p:spPr>
          <a:xfrm>
            <a:off x="8133144" y="3425713"/>
            <a:ext cx="301979" cy="2871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2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895B550C-81C5-44AD-B6EA-2D3D058056D1}"/>
              </a:ext>
            </a:extLst>
          </p:cNvPr>
          <p:cNvGrpSpPr/>
          <p:nvPr/>
        </p:nvGrpSpPr>
        <p:grpSpPr>
          <a:xfrm>
            <a:off x="6496550" y="3862687"/>
            <a:ext cx="1864676" cy="406588"/>
            <a:chOff x="247320" y="1435530"/>
            <a:chExt cx="1796529" cy="446614"/>
          </a:xfrm>
        </p:grpSpPr>
        <p:sp>
          <p:nvSpPr>
            <p:cNvPr id="88" name="Google Shape;4748;p60">
              <a:extLst>
                <a:ext uri="{FF2B5EF4-FFF2-40B4-BE49-F238E27FC236}">
                  <a16:creationId xmlns:a16="http://schemas.microsoft.com/office/drawing/2014/main" id="{748151BA-5CB9-4003-ACA4-69661F6060F0}"/>
                </a:ext>
              </a:extLst>
            </p:cNvPr>
            <p:cNvSpPr/>
            <p:nvPr/>
          </p:nvSpPr>
          <p:spPr>
            <a:xfrm>
              <a:off x="247321" y="1435535"/>
              <a:ext cx="1796528" cy="446609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rgbClr val="324788"/>
                  </a:solidFill>
                  <a:latin typeface="Dosis ExtraLight" panose="020B0604020202020204" charset="0"/>
                </a:rPr>
                <a:t>4,85</a:t>
              </a:r>
              <a:endParaRPr sz="1600" dirty="0">
                <a:solidFill>
                  <a:srgbClr val="324788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9" name="Google Shape;4749;p60">
              <a:extLst>
                <a:ext uri="{FF2B5EF4-FFF2-40B4-BE49-F238E27FC236}">
                  <a16:creationId xmlns:a16="http://schemas.microsoft.com/office/drawing/2014/main" id="{5989F9A9-494C-4233-A761-F2BDAA3396F0}"/>
                </a:ext>
              </a:extLst>
            </p:cNvPr>
            <p:cNvSpPr/>
            <p:nvPr/>
          </p:nvSpPr>
          <p:spPr>
            <a:xfrm>
              <a:off x="247320" y="1435530"/>
              <a:ext cx="1379249" cy="446610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600" dirty="0">
                  <a:solidFill>
                    <a:schemeClr val="bg1"/>
                  </a:solidFill>
                  <a:latin typeface="Dosis ExtraLight" panose="020B0604020202020204" charset="0"/>
                </a:rPr>
                <a:t>Voto Finale :</a:t>
              </a:r>
              <a:endParaRPr sz="1000" dirty="0">
                <a:solidFill>
                  <a:schemeClr val="bg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5" name="Google Shape;8546;p65">
            <a:extLst>
              <a:ext uri="{FF2B5EF4-FFF2-40B4-BE49-F238E27FC236}">
                <a16:creationId xmlns:a16="http://schemas.microsoft.com/office/drawing/2014/main" id="{B861D9A2-F01C-46DC-A788-1B778C21FD76}"/>
              </a:ext>
            </a:extLst>
          </p:cNvPr>
          <p:cNvSpPr/>
          <p:nvPr/>
        </p:nvSpPr>
        <p:spPr>
          <a:xfrm>
            <a:off x="8129679" y="3425712"/>
            <a:ext cx="150990" cy="287132"/>
          </a:xfrm>
          <a:custGeom>
            <a:avLst/>
            <a:gdLst>
              <a:gd name="connsiteX0" fmla="*/ 1 w 1344691"/>
              <a:gd name="connsiteY0" fmla="*/ 488372 h 1278578"/>
              <a:gd name="connsiteX1" fmla="*/ 513629 w 1344691"/>
              <a:gd name="connsiteY1" fmla="*/ 488376 h 1278578"/>
              <a:gd name="connsiteX2" fmla="*/ 672346 w 1344691"/>
              <a:gd name="connsiteY2" fmla="*/ 0 h 1278578"/>
              <a:gd name="connsiteX3" fmla="*/ 831062 w 1344691"/>
              <a:gd name="connsiteY3" fmla="*/ 488376 h 1278578"/>
              <a:gd name="connsiteX4" fmla="*/ 1344690 w 1344691"/>
              <a:gd name="connsiteY4" fmla="*/ 488372 h 1278578"/>
              <a:gd name="connsiteX5" fmla="*/ 929154 w 1344691"/>
              <a:gd name="connsiteY5" fmla="*/ 790201 h 1278578"/>
              <a:gd name="connsiteX6" fmla="*/ 1087877 w 1344691"/>
              <a:gd name="connsiteY6" fmla="*/ 1278575 h 1278578"/>
              <a:gd name="connsiteX7" fmla="*/ 672346 w 1344691"/>
              <a:gd name="connsiteY7" fmla="*/ 976740 h 1278578"/>
              <a:gd name="connsiteX8" fmla="*/ 256814 w 1344691"/>
              <a:gd name="connsiteY8" fmla="*/ 1278575 h 1278578"/>
              <a:gd name="connsiteX9" fmla="*/ 415537 w 1344691"/>
              <a:gd name="connsiteY9" fmla="*/ 790201 h 1278578"/>
              <a:gd name="connsiteX10" fmla="*/ 1 w 1344691"/>
              <a:gd name="connsiteY10" fmla="*/ 488372 h 1278578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1087876 w 1344689"/>
              <a:gd name="connsiteY6" fmla="*/ 127857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1344689"/>
              <a:gd name="connsiteY0" fmla="*/ 488372 h 1278575"/>
              <a:gd name="connsiteX1" fmla="*/ 513628 w 1344689"/>
              <a:gd name="connsiteY1" fmla="*/ 488376 h 1278575"/>
              <a:gd name="connsiteX2" fmla="*/ 672345 w 1344689"/>
              <a:gd name="connsiteY2" fmla="*/ 0 h 1278575"/>
              <a:gd name="connsiteX3" fmla="*/ 681042 w 1344689"/>
              <a:gd name="connsiteY3" fmla="*/ 1002726 h 1278575"/>
              <a:gd name="connsiteX4" fmla="*/ 1344689 w 1344689"/>
              <a:gd name="connsiteY4" fmla="*/ 488372 h 1278575"/>
              <a:gd name="connsiteX5" fmla="*/ 929153 w 1344689"/>
              <a:gd name="connsiteY5" fmla="*/ 790201 h 1278575"/>
              <a:gd name="connsiteX6" fmla="*/ 702113 w 1344689"/>
              <a:gd name="connsiteY6" fmla="*/ 992825 h 1278575"/>
              <a:gd name="connsiteX7" fmla="*/ 672345 w 1344689"/>
              <a:gd name="connsiteY7" fmla="*/ 976740 h 1278575"/>
              <a:gd name="connsiteX8" fmla="*/ 256813 w 1344689"/>
              <a:gd name="connsiteY8" fmla="*/ 1278575 h 1278575"/>
              <a:gd name="connsiteX9" fmla="*/ 415536 w 1344689"/>
              <a:gd name="connsiteY9" fmla="*/ 790201 h 1278575"/>
              <a:gd name="connsiteX10" fmla="*/ 0 w 1344689"/>
              <a:gd name="connsiteY10" fmla="*/ 488372 h 1278575"/>
              <a:gd name="connsiteX0" fmla="*/ 0 w 929153"/>
              <a:gd name="connsiteY0" fmla="*/ 488372 h 1278575"/>
              <a:gd name="connsiteX1" fmla="*/ 513628 w 929153"/>
              <a:gd name="connsiteY1" fmla="*/ 488376 h 1278575"/>
              <a:gd name="connsiteX2" fmla="*/ 672345 w 929153"/>
              <a:gd name="connsiteY2" fmla="*/ 0 h 1278575"/>
              <a:gd name="connsiteX3" fmla="*/ 681042 w 929153"/>
              <a:gd name="connsiteY3" fmla="*/ 1002726 h 1278575"/>
              <a:gd name="connsiteX4" fmla="*/ 644601 w 929153"/>
              <a:gd name="connsiteY4" fmla="*/ 981291 h 1278575"/>
              <a:gd name="connsiteX5" fmla="*/ 929153 w 929153"/>
              <a:gd name="connsiteY5" fmla="*/ 790201 h 1278575"/>
              <a:gd name="connsiteX6" fmla="*/ 702113 w 929153"/>
              <a:gd name="connsiteY6" fmla="*/ 992825 h 1278575"/>
              <a:gd name="connsiteX7" fmla="*/ 672345 w 929153"/>
              <a:gd name="connsiteY7" fmla="*/ 976740 h 1278575"/>
              <a:gd name="connsiteX8" fmla="*/ 256813 w 929153"/>
              <a:gd name="connsiteY8" fmla="*/ 1278575 h 1278575"/>
              <a:gd name="connsiteX9" fmla="*/ 415536 w 929153"/>
              <a:gd name="connsiteY9" fmla="*/ 790201 h 1278575"/>
              <a:gd name="connsiteX10" fmla="*/ 0 w 929153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672345 w 707697"/>
              <a:gd name="connsiteY7" fmla="*/ 976740 h 1278575"/>
              <a:gd name="connsiteX8" fmla="*/ 256813 w 707697"/>
              <a:gd name="connsiteY8" fmla="*/ 1278575 h 1278575"/>
              <a:gd name="connsiteX9" fmla="*/ 415536 w 707697"/>
              <a:gd name="connsiteY9" fmla="*/ 790201 h 1278575"/>
              <a:gd name="connsiteX10" fmla="*/ 0 w 707697"/>
              <a:gd name="connsiteY10" fmla="*/ 488372 h 1278575"/>
              <a:gd name="connsiteX0" fmla="*/ 0 w 1050964"/>
              <a:gd name="connsiteY0" fmla="*/ 488372 h 1278575"/>
              <a:gd name="connsiteX1" fmla="*/ 513628 w 1050964"/>
              <a:gd name="connsiteY1" fmla="*/ 488376 h 1278575"/>
              <a:gd name="connsiteX2" fmla="*/ 672345 w 1050964"/>
              <a:gd name="connsiteY2" fmla="*/ 0 h 1278575"/>
              <a:gd name="connsiteX3" fmla="*/ 681042 w 1050964"/>
              <a:gd name="connsiteY3" fmla="*/ 1002726 h 1278575"/>
              <a:gd name="connsiteX4" fmla="*/ 644601 w 1050964"/>
              <a:gd name="connsiteY4" fmla="*/ 981291 h 1278575"/>
              <a:gd name="connsiteX5" fmla="*/ 707697 w 1050964"/>
              <a:gd name="connsiteY5" fmla="*/ 968795 h 1278575"/>
              <a:gd name="connsiteX6" fmla="*/ 702113 w 1050964"/>
              <a:gd name="connsiteY6" fmla="*/ 992825 h 1278575"/>
              <a:gd name="connsiteX7" fmla="*/ 1050964 w 1050964"/>
              <a:gd name="connsiteY7" fmla="*/ 690990 h 1278575"/>
              <a:gd name="connsiteX8" fmla="*/ 256813 w 1050964"/>
              <a:gd name="connsiteY8" fmla="*/ 1278575 h 1278575"/>
              <a:gd name="connsiteX9" fmla="*/ 415536 w 1050964"/>
              <a:gd name="connsiteY9" fmla="*/ 790201 h 1278575"/>
              <a:gd name="connsiteX10" fmla="*/ 0 w 1050964"/>
              <a:gd name="connsiteY10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702113 w 707697"/>
              <a:gd name="connsiteY6" fmla="*/ 992825 h 1278575"/>
              <a:gd name="connsiteX7" fmla="*/ 256813 w 707697"/>
              <a:gd name="connsiteY7" fmla="*/ 1278575 h 1278575"/>
              <a:gd name="connsiteX8" fmla="*/ 415536 w 707697"/>
              <a:gd name="connsiteY8" fmla="*/ 790201 h 1278575"/>
              <a:gd name="connsiteX9" fmla="*/ 0 w 707697"/>
              <a:gd name="connsiteY9" fmla="*/ 488372 h 1278575"/>
              <a:gd name="connsiteX0" fmla="*/ 0 w 1430775"/>
              <a:gd name="connsiteY0" fmla="*/ 488372 h 1278575"/>
              <a:gd name="connsiteX1" fmla="*/ 513628 w 1430775"/>
              <a:gd name="connsiteY1" fmla="*/ 488376 h 1278575"/>
              <a:gd name="connsiteX2" fmla="*/ 672345 w 1430775"/>
              <a:gd name="connsiteY2" fmla="*/ 0 h 1278575"/>
              <a:gd name="connsiteX3" fmla="*/ 681042 w 1430775"/>
              <a:gd name="connsiteY3" fmla="*/ 1002726 h 1278575"/>
              <a:gd name="connsiteX4" fmla="*/ 644601 w 1430775"/>
              <a:gd name="connsiteY4" fmla="*/ 981291 h 1278575"/>
              <a:gd name="connsiteX5" fmla="*/ 707697 w 1430775"/>
              <a:gd name="connsiteY5" fmla="*/ 968795 h 1278575"/>
              <a:gd name="connsiteX6" fmla="*/ 1430775 w 1430775"/>
              <a:gd name="connsiteY6" fmla="*/ 621350 h 1278575"/>
              <a:gd name="connsiteX7" fmla="*/ 256813 w 1430775"/>
              <a:gd name="connsiteY7" fmla="*/ 1278575 h 1278575"/>
              <a:gd name="connsiteX8" fmla="*/ 415536 w 1430775"/>
              <a:gd name="connsiteY8" fmla="*/ 790201 h 1278575"/>
              <a:gd name="connsiteX9" fmla="*/ 0 w 1430775"/>
              <a:gd name="connsiteY9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644601 w 707697"/>
              <a:gd name="connsiteY4" fmla="*/ 981291 h 1278575"/>
              <a:gd name="connsiteX5" fmla="*/ 707697 w 707697"/>
              <a:gd name="connsiteY5" fmla="*/ 968795 h 1278575"/>
              <a:gd name="connsiteX6" fmla="*/ 256813 w 707697"/>
              <a:gd name="connsiteY6" fmla="*/ 1278575 h 1278575"/>
              <a:gd name="connsiteX7" fmla="*/ 415536 w 707697"/>
              <a:gd name="connsiteY7" fmla="*/ 790201 h 1278575"/>
              <a:gd name="connsiteX8" fmla="*/ 0 w 707697"/>
              <a:gd name="connsiteY8" fmla="*/ 488372 h 1278575"/>
              <a:gd name="connsiteX0" fmla="*/ 0 w 1609007"/>
              <a:gd name="connsiteY0" fmla="*/ 488372 h 1278575"/>
              <a:gd name="connsiteX1" fmla="*/ 513628 w 1609007"/>
              <a:gd name="connsiteY1" fmla="*/ 488376 h 1278575"/>
              <a:gd name="connsiteX2" fmla="*/ 672345 w 1609007"/>
              <a:gd name="connsiteY2" fmla="*/ 0 h 1278575"/>
              <a:gd name="connsiteX3" fmla="*/ 681042 w 1609007"/>
              <a:gd name="connsiteY3" fmla="*/ 1002726 h 1278575"/>
              <a:gd name="connsiteX4" fmla="*/ 1609007 w 1609007"/>
              <a:gd name="connsiteY4" fmla="*/ 609816 h 1278575"/>
              <a:gd name="connsiteX5" fmla="*/ 707697 w 1609007"/>
              <a:gd name="connsiteY5" fmla="*/ 968795 h 1278575"/>
              <a:gd name="connsiteX6" fmla="*/ 256813 w 1609007"/>
              <a:gd name="connsiteY6" fmla="*/ 1278575 h 1278575"/>
              <a:gd name="connsiteX7" fmla="*/ 415536 w 1609007"/>
              <a:gd name="connsiteY7" fmla="*/ 790201 h 1278575"/>
              <a:gd name="connsiteX8" fmla="*/ 0 w 1609007"/>
              <a:gd name="connsiteY8" fmla="*/ 488372 h 1278575"/>
              <a:gd name="connsiteX0" fmla="*/ 0 w 707697"/>
              <a:gd name="connsiteY0" fmla="*/ 488372 h 1278575"/>
              <a:gd name="connsiteX1" fmla="*/ 513628 w 707697"/>
              <a:gd name="connsiteY1" fmla="*/ 488376 h 1278575"/>
              <a:gd name="connsiteX2" fmla="*/ 672345 w 707697"/>
              <a:gd name="connsiteY2" fmla="*/ 0 h 1278575"/>
              <a:gd name="connsiteX3" fmla="*/ 681042 w 707697"/>
              <a:gd name="connsiteY3" fmla="*/ 1002726 h 1278575"/>
              <a:gd name="connsiteX4" fmla="*/ 707697 w 707697"/>
              <a:gd name="connsiteY4" fmla="*/ 968795 h 1278575"/>
              <a:gd name="connsiteX5" fmla="*/ 256813 w 707697"/>
              <a:gd name="connsiteY5" fmla="*/ 1278575 h 1278575"/>
              <a:gd name="connsiteX6" fmla="*/ 415536 w 707697"/>
              <a:gd name="connsiteY6" fmla="*/ 790201 h 1278575"/>
              <a:gd name="connsiteX7" fmla="*/ 0 w 707697"/>
              <a:gd name="connsiteY7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02726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  <a:gd name="connsiteX0" fmla="*/ 0 w 672345"/>
              <a:gd name="connsiteY0" fmla="*/ 488372 h 1278575"/>
              <a:gd name="connsiteX1" fmla="*/ 513628 w 672345"/>
              <a:gd name="connsiteY1" fmla="*/ 488376 h 1278575"/>
              <a:gd name="connsiteX2" fmla="*/ 672345 w 672345"/>
              <a:gd name="connsiteY2" fmla="*/ 0 h 1278575"/>
              <a:gd name="connsiteX3" fmla="*/ 652467 w 672345"/>
              <a:gd name="connsiteY3" fmla="*/ 995582 h 1278575"/>
              <a:gd name="connsiteX4" fmla="*/ 256813 w 672345"/>
              <a:gd name="connsiteY4" fmla="*/ 1278575 h 1278575"/>
              <a:gd name="connsiteX5" fmla="*/ 415536 w 672345"/>
              <a:gd name="connsiteY5" fmla="*/ 790201 h 1278575"/>
              <a:gd name="connsiteX6" fmla="*/ 0 w 672345"/>
              <a:gd name="connsiteY6" fmla="*/ 488372 h 1278575"/>
              <a:gd name="connsiteX0" fmla="*/ 0 w 681042"/>
              <a:gd name="connsiteY0" fmla="*/ 488372 h 1278575"/>
              <a:gd name="connsiteX1" fmla="*/ 513628 w 681042"/>
              <a:gd name="connsiteY1" fmla="*/ 488376 h 1278575"/>
              <a:gd name="connsiteX2" fmla="*/ 672345 w 681042"/>
              <a:gd name="connsiteY2" fmla="*/ 0 h 1278575"/>
              <a:gd name="connsiteX3" fmla="*/ 681042 w 681042"/>
              <a:gd name="connsiteY3" fmla="*/ 1017013 h 1278575"/>
              <a:gd name="connsiteX4" fmla="*/ 256813 w 681042"/>
              <a:gd name="connsiteY4" fmla="*/ 1278575 h 1278575"/>
              <a:gd name="connsiteX5" fmla="*/ 415536 w 681042"/>
              <a:gd name="connsiteY5" fmla="*/ 790201 h 1278575"/>
              <a:gd name="connsiteX6" fmla="*/ 0 w 681042"/>
              <a:gd name="connsiteY6" fmla="*/ 488372 h 127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042" h="1278575">
                <a:moveTo>
                  <a:pt x="0" y="488372"/>
                </a:moveTo>
                <a:lnTo>
                  <a:pt x="513628" y="488376"/>
                </a:lnTo>
                <a:lnTo>
                  <a:pt x="672345" y="0"/>
                </a:lnTo>
                <a:lnTo>
                  <a:pt x="681042" y="1017013"/>
                </a:lnTo>
                <a:lnTo>
                  <a:pt x="256813" y="1278575"/>
                </a:lnTo>
                <a:lnTo>
                  <a:pt x="415536" y="790201"/>
                </a:lnTo>
                <a:lnTo>
                  <a:pt x="0" y="48837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09;p48">
            <a:extLst>
              <a:ext uri="{FF2B5EF4-FFF2-40B4-BE49-F238E27FC236}">
                <a16:creationId xmlns:a16="http://schemas.microsoft.com/office/drawing/2014/main" id="{192A950F-DDAC-4BB0-A5AB-954B2B4D5E69}"/>
              </a:ext>
            </a:extLst>
          </p:cNvPr>
          <p:cNvSpPr txBox="1">
            <a:spLocks/>
          </p:cNvSpPr>
          <p:nvPr/>
        </p:nvSpPr>
        <p:spPr>
          <a:xfrm flipH="1">
            <a:off x="6496549" y="4438586"/>
            <a:ext cx="1864674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2000" dirty="0">
                <a:solidFill>
                  <a:srgbClr val="56AC8A"/>
                </a:solidFill>
              </a:rPr>
              <a:t>Task-oriented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C141E8F-38EC-4BC2-AB20-A302D7AB7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98" r="13401"/>
          <a:stretch/>
        </p:blipFill>
        <p:spPr>
          <a:xfrm>
            <a:off x="6647100" y="1044486"/>
            <a:ext cx="1262218" cy="1228766"/>
          </a:xfrm>
          <a:prstGeom prst="ellipse">
            <a:avLst/>
          </a:prstGeom>
          <a:ln w="63500" cap="rnd">
            <a:solidFill>
              <a:srgbClr val="E2EC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8" name="Google Shape;1809;p48">
            <a:extLst>
              <a:ext uri="{FF2B5EF4-FFF2-40B4-BE49-F238E27FC236}">
                <a16:creationId xmlns:a16="http://schemas.microsoft.com/office/drawing/2014/main" id="{36E36BDC-3C3A-48B3-835F-113901382111}"/>
              </a:ext>
            </a:extLst>
          </p:cNvPr>
          <p:cNvSpPr txBox="1">
            <a:spLocks/>
          </p:cNvSpPr>
          <p:nvPr/>
        </p:nvSpPr>
        <p:spPr>
          <a:xfrm flipH="1">
            <a:off x="5991423" y="2944573"/>
            <a:ext cx="2874930" cy="52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400" dirty="0" err="1">
                <a:solidFill>
                  <a:schemeClr val="tx2">
                    <a:lumMod val="75000"/>
                  </a:schemeClr>
                </a:solidFill>
              </a:rPr>
              <a:t>Responsabile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SDD</a:t>
            </a:r>
          </a:p>
          <a:p>
            <a:r>
              <a:rPr lang="en-GB" sz="1400" i="1" dirty="0">
                <a:solidFill>
                  <a:schemeClr val="tx2">
                    <a:lumMod val="75000"/>
                  </a:schemeClr>
                </a:solidFill>
              </a:rPr>
              <a:t>Graphic Designer</a:t>
            </a:r>
          </a:p>
        </p:txBody>
      </p:sp>
      <p:sp>
        <p:nvSpPr>
          <p:cNvPr id="19" name="Google Shape;1778;p48">
            <a:extLst>
              <a:ext uri="{FF2B5EF4-FFF2-40B4-BE49-F238E27FC236}">
                <a16:creationId xmlns:a16="http://schemas.microsoft.com/office/drawing/2014/main" id="{6742AB08-FB65-4BF9-9C4E-BCC21BB95DE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77575" y="269160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TEAM EVALUATION (8)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1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9" grpId="0"/>
      <p:bldP spid="81" grpId="0" animBg="1"/>
      <p:bldP spid="82" grpId="0" animBg="1"/>
      <p:bldP spid="83" grpId="0" animBg="1"/>
      <p:bldP spid="84" grpId="0" animBg="1"/>
      <p:bldP spid="85" grpId="0" animBg="1"/>
      <p:bldP spid="15" grpId="0" animBg="1"/>
      <p:bldP spid="16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0"/>
          <p:cNvSpPr txBox="1">
            <a:spLocks noGrp="1"/>
          </p:cNvSpPr>
          <p:nvPr>
            <p:ph type="title"/>
          </p:nvPr>
        </p:nvSpPr>
        <p:spPr>
          <a:xfrm>
            <a:off x="460700" y="278647"/>
            <a:ext cx="3371459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POSTMORTEM REVIEW</a:t>
            </a:r>
            <a:endParaRPr sz="2400" dirty="0"/>
          </a:p>
        </p:txBody>
      </p:sp>
      <p:pic>
        <p:nvPicPr>
          <p:cNvPr id="2050" name="Picture 2" descr="Grafico delle risposte di Moduli. Titolo della domanda: Gli obiettivi dei tuoi PM sono sempre stati chiari?. Numero di risposte: 8 risposte.">
            <a:extLst>
              <a:ext uri="{FF2B5EF4-FFF2-40B4-BE49-F238E27FC236}">
                <a16:creationId xmlns:a16="http://schemas.microsoft.com/office/drawing/2014/main" id="{CC2B20EA-AA91-49EC-8FB8-988F6467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8"/>
          <a:stretch/>
        </p:blipFill>
        <p:spPr bwMode="auto">
          <a:xfrm>
            <a:off x="363543" y="901981"/>
            <a:ext cx="3862291" cy="212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fico delle risposte di Moduli. Titolo della domanda: I meeting hanno curato le reali esigenze del team?. Numero di risposte: 8 risposte.">
            <a:extLst>
              <a:ext uri="{FF2B5EF4-FFF2-40B4-BE49-F238E27FC236}">
                <a16:creationId xmlns:a16="http://schemas.microsoft.com/office/drawing/2014/main" id="{A682B937-D142-426C-B79F-9715F5B25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82"/>
          <a:stretch/>
        </p:blipFill>
        <p:spPr bwMode="auto">
          <a:xfrm>
            <a:off x="2732294" y="2614219"/>
            <a:ext cx="3942826" cy="236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afico delle risposte di Moduli. Titolo della domanda: Pensi che il tuo carico di lavoro sia stato adeguato?. Numero di risposte: 8 risposte.">
            <a:extLst>
              <a:ext uri="{FF2B5EF4-FFF2-40B4-BE49-F238E27FC236}">
                <a16:creationId xmlns:a16="http://schemas.microsoft.com/office/drawing/2014/main" id="{2BF3590D-1A5D-4404-A573-FE1051900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16"/>
          <a:stretch/>
        </p:blipFill>
        <p:spPr bwMode="auto">
          <a:xfrm>
            <a:off x="5198340" y="515969"/>
            <a:ext cx="3677295" cy="2186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136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0"/>
          <p:cNvSpPr txBox="1">
            <a:spLocks noGrp="1"/>
          </p:cNvSpPr>
          <p:nvPr>
            <p:ph type="title"/>
          </p:nvPr>
        </p:nvSpPr>
        <p:spPr>
          <a:xfrm>
            <a:off x="460700" y="278647"/>
            <a:ext cx="3371459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POSTMORTEM REVIEW</a:t>
            </a:r>
            <a:endParaRPr sz="2400" dirty="0"/>
          </a:p>
        </p:txBody>
      </p:sp>
      <p:pic>
        <p:nvPicPr>
          <p:cNvPr id="2058" name="Picture 10" descr="Grafico delle risposte di Moduli. Titolo della domanda: Rifaresti una esperienza simile?. Numero di risposte: 8 risposte.">
            <a:extLst>
              <a:ext uri="{FF2B5EF4-FFF2-40B4-BE49-F238E27FC236}">
                <a16:creationId xmlns:a16="http://schemas.microsoft.com/office/drawing/2014/main" id="{CAD7355A-1EFD-4336-B006-FEF5C6DFA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9"/>
          <a:stretch/>
        </p:blipFill>
        <p:spPr bwMode="auto">
          <a:xfrm>
            <a:off x="191160" y="983751"/>
            <a:ext cx="4018004" cy="226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fico delle risposte di Moduli. Titolo della domanda: Sei soddisfatto del lavoro che hai svolto?. Numero di risposte: 8 risposte.">
            <a:extLst>
              <a:ext uri="{FF2B5EF4-FFF2-40B4-BE49-F238E27FC236}">
                <a16:creationId xmlns:a16="http://schemas.microsoft.com/office/drawing/2014/main" id="{BEF52C54-7620-460C-80F4-48E07064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/>
          <a:stretch/>
        </p:blipFill>
        <p:spPr bwMode="auto">
          <a:xfrm>
            <a:off x="2647428" y="2801162"/>
            <a:ext cx="4141968" cy="2143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rafico delle risposte di Moduli. Titolo della domanda: Valuta il lavoro svolto dai tuoi PM. Numero di risposte: 8 risposte.">
            <a:extLst>
              <a:ext uri="{FF2B5EF4-FFF2-40B4-BE49-F238E27FC236}">
                <a16:creationId xmlns:a16="http://schemas.microsoft.com/office/drawing/2014/main" id="{B4360D33-B013-447A-83A1-FD21058D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24120"/>
            <a:ext cx="4284545" cy="203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10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48"/>
          <p:cNvGrpSpPr/>
          <p:nvPr/>
        </p:nvGrpSpPr>
        <p:grpSpPr>
          <a:xfrm>
            <a:off x="745650" y="451525"/>
            <a:ext cx="3169722" cy="3002400"/>
            <a:chOff x="745650" y="1479275"/>
            <a:chExt cx="3169722" cy="3002400"/>
          </a:xfrm>
        </p:grpSpPr>
        <p:sp>
          <p:nvSpPr>
            <p:cNvPr id="1776" name="Google Shape;1776;p48"/>
            <p:cNvSpPr/>
            <p:nvPr/>
          </p:nvSpPr>
          <p:spPr>
            <a:xfrm>
              <a:off x="745650" y="1479275"/>
              <a:ext cx="3002400" cy="300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 rot="10800000" flipH="1">
              <a:off x="3447072" y="2150875"/>
              <a:ext cx="468300" cy="370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8" name="Google Shape;1778;p48"/>
          <p:cNvSpPr txBox="1">
            <a:spLocks noGrp="1"/>
          </p:cNvSpPr>
          <p:nvPr>
            <p:ph type="title" idx="4"/>
          </p:nvPr>
        </p:nvSpPr>
        <p:spPr>
          <a:xfrm>
            <a:off x="4441907" y="347992"/>
            <a:ext cx="41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LESSON LEARNED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805" name="Google Shape;1805;p48"/>
          <p:cNvGrpSpPr/>
          <p:nvPr/>
        </p:nvGrpSpPr>
        <p:grpSpPr>
          <a:xfrm rot="10800000" flipH="1">
            <a:off x="5238497" y="1746925"/>
            <a:ext cx="3160003" cy="3002400"/>
            <a:chOff x="5238497" y="1479275"/>
            <a:chExt cx="3160003" cy="3002400"/>
          </a:xfrm>
        </p:grpSpPr>
        <p:sp>
          <p:nvSpPr>
            <p:cNvPr id="1806" name="Google Shape;1806;p48"/>
            <p:cNvSpPr/>
            <p:nvPr/>
          </p:nvSpPr>
          <p:spPr>
            <a:xfrm>
              <a:off x="5396100" y="1479275"/>
              <a:ext cx="3002400" cy="300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 rot="10800000">
              <a:off x="5238497" y="3508000"/>
              <a:ext cx="468300" cy="370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9" name="Google Shape;1809;p48"/>
          <p:cNvSpPr txBox="1">
            <a:spLocks noGrp="1"/>
          </p:cNvSpPr>
          <p:nvPr>
            <p:ph type="ctrTitle" idx="2"/>
          </p:nvPr>
        </p:nvSpPr>
        <p:spPr>
          <a:xfrm flipH="1">
            <a:off x="1067933" y="668136"/>
            <a:ext cx="2412221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/>
              <a:t>Cos’è</a:t>
            </a:r>
            <a:r>
              <a:rPr lang="en-GB" sz="2000" dirty="0"/>
              <a:t> </a:t>
            </a:r>
            <a:r>
              <a:rPr lang="en-GB" sz="2000" dirty="0" err="1"/>
              <a:t>andato</a:t>
            </a:r>
            <a:r>
              <a:rPr lang="en-GB" sz="2000" dirty="0"/>
              <a:t> bene</a:t>
            </a:r>
            <a:endParaRPr sz="2000" dirty="0"/>
          </a:p>
        </p:txBody>
      </p:sp>
      <p:sp>
        <p:nvSpPr>
          <p:cNvPr id="1811" name="Google Shape;1811;p48"/>
          <p:cNvSpPr txBox="1">
            <a:spLocks noGrp="1"/>
          </p:cNvSpPr>
          <p:nvPr>
            <p:ph type="ctrTitle"/>
          </p:nvPr>
        </p:nvSpPr>
        <p:spPr>
          <a:xfrm flipH="1">
            <a:off x="5744710" y="2176372"/>
            <a:ext cx="2392943" cy="3967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/>
              <a:t>Cos’è</a:t>
            </a:r>
            <a:r>
              <a:rPr lang="en-GB" sz="2000" dirty="0"/>
              <a:t> </a:t>
            </a:r>
            <a:r>
              <a:rPr lang="en-GB" sz="2000" dirty="0" err="1"/>
              <a:t>andato</a:t>
            </a:r>
            <a:r>
              <a:rPr lang="en-GB" sz="2000" dirty="0"/>
              <a:t> male</a:t>
            </a:r>
            <a:endParaRPr sz="2000" dirty="0"/>
          </a:p>
        </p:txBody>
      </p:sp>
      <p:grpSp>
        <p:nvGrpSpPr>
          <p:cNvPr id="1812" name="Google Shape;1812;p48"/>
          <p:cNvGrpSpPr/>
          <p:nvPr/>
        </p:nvGrpSpPr>
        <p:grpSpPr>
          <a:xfrm>
            <a:off x="4485806" y="1972029"/>
            <a:ext cx="1217990" cy="2930423"/>
            <a:chOff x="2704400" y="238125"/>
            <a:chExt cx="2176925" cy="5237575"/>
          </a:xfrm>
        </p:grpSpPr>
        <p:sp>
          <p:nvSpPr>
            <p:cNvPr id="1813" name="Google Shape;1813;p48"/>
            <p:cNvSpPr/>
            <p:nvPr/>
          </p:nvSpPr>
          <p:spPr>
            <a:xfrm>
              <a:off x="2964150" y="4503800"/>
              <a:ext cx="1684275" cy="971900"/>
            </a:xfrm>
            <a:custGeom>
              <a:avLst/>
              <a:gdLst/>
              <a:ahLst/>
              <a:cxnLst/>
              <a:rect l="l" t="t" r="r" b="b"/>
              <a:pathLst>
                <a:path w="67371" h="38876" extrusionOk="0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3949725" y="880600"/>
              <a:ext cx="931600" cy="1742875"/>
            </a:xfrm>
            <a:custGeom>
              <a:avLst/>
              <a:gdLst/>
              <a:ahLst/>
              <a:cxnLst/>
              <a:rect l="l" t="t" r="r" b="b"/>
              <a:pathLst>
                <a:path w="37264" h="69715" extrusionOk="0">
                  <a:moveTo>
                    <a:pt x="3307" y="1"/>
                  </a:moveTo>
                  <a:cubicBezTo>
                    <a:pt x="1719" y="1"/>
                    <a:pt x="582" y="1433"/>
                    <a:pt x="388" y="5710"/>
                  </a:cubicBezTo>
                  <a:cubicBezTo>
                    <a:pt x="126" y="11563"/>
                    <a:pt x="0" y="22851"/>
                    <a:pt x="1691" y="30655"/>
                  </a:cubicBezTo>
                  <a:cubicBezTo>
                    <a:pt x="2509" y="34439"/>
                    <a:pt x="4339" y="40369"/>
                    <a:pt x="8443" y="47152"/>
                  </a:cubicBezTo>
                  <a:cubicBezTo>
                    <a:pt x="11312" y="51890"/>
                    <a:pt x="14338" y="55071"/>
                    <a:pt x="18194" y="59047"/>
                  </a:cubicBezTo>
                  <a:cubicBezTo>
                    <a:pt x="19245" y="60131"/>
                    <a:pt x="19756" y="61196"/>
                    <a:pt x="21516" y="63498"/>
                  </a:cubicBezTo>
                  <a:cubicBezTo>
                    <a:pt x="23277" y="65801"/>
                    <a:pt x="25862" y="68036"/>
                    <a:pt x="28108" y="68952"/>
                  </a:cubicBezTo>
                  <a:cubicBezTo>
                    <a:pt x="29457" y="69503"/>
                    <a:pt x="30340" y="69715"/>
                    <a:pt x="30913" y="69715"/>
                  </a:cubicBezTo>
                  <a:cubicBezTo>
                    <a:pt x="31293" y="69715"/>
                    <a:pt x="31536" y="69622"/>
                    <a:pt x="31689" y="69473"/>
                  </a:cubicBezTo>
                  <a:cubicBezTo>
                    <a:pt x="32172" y="69006"/>
                    <a:pt x="31913" y="68424"/>
                    <a:pt x="30936" y="67888"/>
                  </a:cubicBezTo>
                  <a:cubicBezTo>
                    <a:pt x="29959" y="67351"/>
                    <a:pt x="28250" y="66625"/>
                    <a:pt x="26606" y="64877"/>
                  </a:cubicBezTo>
                  <a:lnTo>
                    <a:pt x="26606" y="64877"/>
                  </a:lnTo>
                  <a:cubicBezTo>
                    <a:pt x="26606" y="64877"/>
                    <a:pt x="28684" y="66157"/>
                    <a:pt x="29996" y="66812"/>
                  </a:cubicBezTo>
                  <a:cubicBezTo>
                    <a:pt x="31307" y="67467"/>
                    <a:pt x="32681" y="67903"/>
                    <a:pt x="33681" y="68085"/>
                  </a:cubicBezTo>
                  <a:cubicBezTo>
                    <a:pt x="33776" y="68103"/>
                    <a:pt x="33873" y="68111"/>
                    <a:pt x="33968" y="68111"/>
                  </a:cubicBezTo>
                  <a:cubicBezTo>
                    <a:pt x="35113" y="68111"/>
                    <a:pt x="36173" y="66948"/>
                    <a:pt x="35277" y="66425"/>
                  </a:cubicBezTo>
                  <a:cubicBezTo>
                    <a:pt x="34301" y="65858"/>
                    <a:pt x="33400" y="65687"/>
                    <a:pt x="31471" y="64687"/>
                  </a:cubicBezTo>
                  <a:cubicBezTo>
                    <a:pt x="29717" y="63778"/>
                    <a:pt x="28613" y="62766"/>
                    <a:pt x="28613" y="62766"/>
                  </a:cubicBezTo>
                  <a:lnTo>
                    <a:pt x="28613" y="62766"/>
                  </a:lnTo>
                  <a:cubicBezTo>
                    <a:pt x="28614" y="62766"/>
                    <a:pt x="30762" y="63739"/>
                    <a:pt x="32715" y="64214"/>
                  </a:cubicBezTo>
                  <a:cubicBezTo>
                    <a:pt x="33613" y="64432"/>
                    <a:pt x="34289" y="64506"/>
                    <a:pt x="34815" y="64506"/>
                  </a:cubicBezTo>
                  <a:cubicBezTo>
                    <a:pt x="35431" y="64506"/>
                    <a:pt x="35840" y="64404"/>
                    <a:pt x="36157" y="64314"/>
                  </a:cubicBezTo>
                  <a:cubicBezTo>
                    <a:pt x="36744" y="64146"/>
                    <a:pt x="37263" y="63154"/>
                    <a:pt x="35965" y="62611"/>
                  </a:cubicBezTo>
                  <a:cubicBezTo>
                    <a:pt x="34798" y="62126"/>
                    <a:pt x="33117" y="62013"/>
                    <a:pt x="31035" y="60740"/>
                  </a:cubicBezTo>
                  <a:cubicBezTo>
                    <a:pt x="29523" y="59814"/>
                    <a:pt x="28584" y="58952"/>
                    <a:pt x="28922" y="58846"/>
                  </a:cubicBezTo>
                  <a:cubicBezTo>
                    <a:pt x="28949" y="58838"/>
                    <a:pt x="28980" y="58834"/>
                    <a:pt x="29014" y="58834"/>
                  </a:cubicBezTo>
                  <a:cubicBezTo>
                    <a:pt x="29402" y="58834"/>
                    <a:pt x="30236" y="59355"/>
                    <a:pt x="31653" y="59457"/>
                  </a:cubicBezTo>
                  <a:cubicBezTo>
                    <a:pt x="31744" y="59463"/>
                    <a:pt x="31835" y="59467"/>
                    <a:pt x="31926" y="59467"/>
                  </a:cubicBezTo>
                  <a:cubicBezTo>
                    <a:pt x="33306" y="59467"/>
                    <a:pt x="34634" y="58738"/>
                    <a:pt x="34628" y="57958"/>
                  </a:cubicBezTo>
                  <a:cubicBezTo>
                    <a:pt x="34622" y="57128"/>
                    <a:pt x="34307" y="57536"/>
                    <a:pt x="32809" y="57193"/>
                  </a:cubicBezTo>
                  <a:cubicBezTo>
                    <a:pt x="31312" y="56848"/>
                    <a:pt x="30143" y="55987"/>
                    <a:pt x="27997" y="55670"/>
                  </a:cubicBezTo>
                  <a:cubicBezTo>
                    <a:pt x="26105" y="55391"/>
                    <a:pt x="24882" y="55147"/>
                    <a:pt x="23258" y="54417"/>
                  </a:cubicBezTo>
                  <a:cubicBezTo>
                    <a:pt x="21634" y="53688"/>
                    <a:pt x="18075" y="48744"/>
                    <a:pt x="15350" y="44280"/>
                  </a:cubicBezTo>
                  <a:cubicBezTo>
                    <a:pt x="12134" y="39015"/>
                    <a:pt x="9958" y="31870"/>
                    <a:pt x="9742" y="28422"/>
                  </a:cubicBezTo>
                  <a:cubicBezTo>
                    <a:pt x="9372" y="22588"/>
                    <a:pt x="9643" y="10878"/>
                    <a:pt x="9329" y="6826"/>
                  </a:cubicBezTo>
                  <a:cubicBezTo>
                    <a:pt x="9015" y="2775"/>
                    <a:pt x="7379" y="1517"/>
                    <a:pt x="5219" y="512"/>
                  </a:cubicBezTo>
                  <a:cubicBezTo>
                    <a:pt x="4537" y="195"/>
                    <a:pt x="3891" y="1"/>
                    <a:pt x="3307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3935000" y="880250"/>
              <a:ext cx="267325" cy="509900"/>
            </a:xfrm>
            <a:custGeom>
              <a:avLst/>
              <a:gdLst/>
              <a:ahLst/>
              <a:cxnLst/>
              <a:rect l="l" t="t" r="r" b="b"/>
              <a:pathLst>
                <a:path w="10693" h="20396" extrusionOk="0">
                  <a:moveTo>
                    <a:pt x="4121" y="0"/>
                  </a:moveTo>
                  <a:cubicBezTo>
                    <a:pt x="4062" y="0"/>
                    <a:pt x="4031" y="2"/>
                    <a:pt x="4031" y="2"/>
                  </a:cubicBezTo>
                  <a:lnTo>
                    <a:pt x="1" y="17823"/>
                  </a:lnTo>
                  <a:cubicBezTo>
                    <a:pt x="2770" y="19906"/>
                    <a:pt x="5604" y="20396"/>
                    <a:pt x="7658" y="20396"/>
                  </a:cubicBezTo>
                  <a:cubicBezTo>
                    <a:pt x="9483" y="20396"/>
                    <a:pt x="10692" y="20009"/>
                    <a:pt x="10692" y="20009"/>
                  </a:cubicBezTo>
                  <a:cubicBezTo>
                    <a:pt x="10692" y="20009"/>
                    <a:pt x="10630" y="10080"/>
                    <a:pt x="10255" y="7099"/>
                  </a:cubicBezTo>
                  <a:cubicBezTo>
                    <a:pt x="9881" y="4118"/>
                    <a:pt x="9380" y="2525"/>
                    <a:pt x="7507" y="1209"/>
                  </a:cubicBezTo>
                  <a:cubicBezTo>
                    <a:pt x="5895" y="79"/>
                    <a:pt x="4484" y="0"/>
                    <a:pt x="4121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3900500" y="4542000"/>
              <a:ext cx="570725" cy="390975"/>
            </a:xfrm>
            <a:custGeom>
              <a:avLst/>
              <a:gdLst/>
              <a:ahLst/>
              <a:cxnLst/>
              <a:rect l="l" t="t" r="r" b="b"/>
              <a:pathLst>
                <a:path w="22829" h="15639" extrusionOk="0">
                  <a:moveTo>
                    <a:pt x="7586" y="1"/>
                  </a:moveTo>
                  <a:lnTo>
                    <a:pt x="1079" y="45"/>
                  </a:lnTo>
                  <a:cubicBezTo>
                    <a:pt x="1079" y="45"/>
                    <a:pt x="919" y="1605"/>
                    <a:pt x="592" y="2884"/>
                  </a:cubicBezTo>
                  <a:cubicBezTo>
                    <a:pt x="266" y="4163"/>
                    <a:pt x="1" y="6274"/>
                    <a:pt x="248" y="7305"/>
                  </a:cubicBezTo>
                  <a:cubicBezTo>
                    <a:pt x="494" y="8337"/>
                    <a:pt x="2949" y="9768"/>
                    <a:pt x="4587" y="9960"/>
                  </a:cubicBezTo>
                  <a:cubicBezTo>
                    <a:pt x="6227" y="10151"/>
                    <a:pt x="8782" y="11858"/>
                    <a:pt x="9726" y="13023"/>
                  </a:cubicBezTo>
                  <a:cubicBezTo>
                    <a:pt x="10938" y="14519"/>
                    <a:pt x="13928" y="15638"/>
                    <a:pt x="16175" y="15638"/>
                  </a:cubicBezTo>
                  <a:cubicBezTo>
                    <a:pt x="16432" y="15638"/>
                    <a:pt x="16680" y="15623"/>
                    <a:pt x="16914" y="15593"/>
                  </a:cubicBezTo>
                  <a:cubicBezTo>
                    <a:pt x="19192" y="15298"/>
                    <a:pt x="21756" y="14721"/>
                    <a:pt x="22292" y="13791"/>
                  </a:cubicBezTo>
                  <a:cubicBezTo>
                    <a:pt x="22829" y="12861"/>
                    <a:pt x="22048" y="11841"/>
                    <a:pt x="17211" y="8501"/>
                  </a:cubicBezTo>
                  <a:cubicBezTo>
                    <a:pt x="12374" y="5161"/>
                    <a:pt x="9137" y="3141"/>
                    <a:pt x="758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3347000" y="4707450"/>
              <a:ext cx="256325" cy="564575"/>
            </a:xfrm>
            <a:custGeom>
              <a:avLst/>
              <a:gdLst/>
              <a:ahLst/>
              <a:cxnLst/>
              <a:rect l="l" t="t" r="r" b="b"/>
              <a:pathLst>
                <a:path w="10253" h="22583" extrusionOk="0">
                  <a:moveTo>
                    <a:pt x="1890" y="0"/>
                  </a:moveTo>
                  <a:cubicBezTo>
                    <a:pt x="1393" y="1289"/>
                    <a:pt x="442" y="2013"/>
                    <a:pt x="706" y="5399"/>
                  </a:cubicBezTo>
                  <a:cubicBezTo>
                    <a:pt x="969" y="8785"/>
                    <a:pt x="671" y="10137"/>
                    <a:pt x="336" y="12905"/>
                  </a:cubicBezTo>
                  <a:cubicBezTo>
                    <a:pt x="0" y="15673"/>
                    <a:pt x="1413" y="19470"/>
                    <a:pt x="2737" y="21235"/>
                  </a:cubicBezTo>
                  <a:cubicBezTo>
                    <a:pt x="3356" y="22061"/>
                    <a:pt x="4477" y="22582"/>
                    <a:pt x="5613" y="22582"/>
                  </a:cubicBezTo>
                  <a:cubicBezTo>
                    <a:pt x="6906" y="22582"/>
                    <a:pt x="8219" y="21906"/>
                    <a:pt x="8829" y="20231"/>
                  </a:cubicBezTo>
                  <a:cubicBezTo>
                    <a:pt x="9978" y="17087"/>
                    <a:pt x="10253" y="14435"/>
                    <a:pt x="9448" y="11272"/>
                  </a:cubicBezTo>
                  <a:cubicBezTo>
                    <a:pt x="8644" y="8108"/>
                    <a:pt x="9713" y="5694"/>
                    <a:pt x="9183" y="3575"/>
                  </a:cubicBezTo>
                  <a:cubicBezTo>
                    <a:pt x="8653" y="1456"/>
                    <a:pt x="7904" y="2"/>
                    <a:pt x="7904" y="2"/>
                  </a:cubicBezTo>
                  <a:lnTo>
                    <a:pt x="189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3371500" y="2316000"/>
              <a:ext cx="886750" cy="2413275"/>
            </a:xfrm>
            <a:custGeom>
              <a:avLst/>
              <a:gdLst/>
              <a:ahLst/>
              <a:cxnLst/>
              <a:rect l="l" t="t" r="r" b="b"/>
              <a:pathLst>
                <a:path w="35470" h="96531" extrusionOk="0">
                  <a:moveTo>
                    <a:pt x="33594" y="1"/>
                  </a:moveTo>
                  <a:lnTo>
                    <a:pt x="910" y="8376"/>
                  </a:lnTo>
                  <a:cubicBezTo>
                    <a:pt x="1025" y="11927"/>
                    <a:pt x="2130" y="27344"/>
                    <a:pt x="2624" y="35508"/>
                  </a:cubicBezTo>
                  <a:cubicBezTo>
                    <a:pt x="3119" y="43673"/>
                    <a:pt x="3847" y="53173"/>
                    <a:pt x="3847" y="53173"/>
                  </a:cubicBezTo>
                  <a:cubicBezTo>
                    <a:pt x="3847" y="53173"/>
                    <a:pt x="1822" y="59619"/>
                    <a:pt x="910" y="66611"/>
                  </a:cubicBezTo>
                  <a:cubicBezTo>
                    <a:pt x="0" y="73603"/>
                    <a:pt x="910" y="95658"/>
                    <a:pt x="910" y="95658"/>
                  </a:cubicBezTo>
                  <a:cubicBezTo>
                    <a:pt x="910" y="95658"/>
                    <a:pt x="2082" y="96531"/>
                    <a:pt x="3864" y="96531"/>
                  </a:cubicBezTo>
                  <a:cubicBezTo>
                    <a:pt x="4755" y="96531"/>
                    <a:pt x="5798" y="96313"/>
                    <a:pt x="6924" y="95658"/>
                  </a:cubicBezTo>
                  <a:cubicBezTo>
                    <a:pt x="6924" y="95658"/>
                    <a:pt x="11070" y="76221"/>
                    <a:pt x="12812" y="68268"/>
                  </a:cubicBezTo>
                  <a:cubicBezTo>
                    <a:pt x="14555" y="60315"/>
                    <a:pt x="16354" y="56548"/>
                    <a:pt x="16703" y="51549"/>
                  </a:cubicBezTo>
                  <a:cubicBezTo>
                    <a:pt x="17053" y="46548"/>
                    <a:pt x="18815" y="18783"/>
                    <a:pt x="18815" y="18783"/>
                  </a:cubicBezTo>
                  <a:lnTo>
                    <a:pt x="19759" y="18836"/>
                  </a:lnTo>
                  <a:lnTo>
                    <a:pt x="21929" y="46637"/>
                  </a:lnTo>
                  <a:cubicBezTo>
                    <a:pt x="21929" y="46637"/>
                    <a:pt x="20790" y="51663"/>
                    <a:pt x="20409" y="56501"/>
                  </a:cubicBezTo>
                  <a:cubicBezTo>
                    <a:pt x="20003" y="61649"/>
                    <a:pt x="22241" y="89085"/>
                    <a:pt x="22241" y="89085"/>
                  </a:cubicBezTo>
                  <a:cubicBezTo>
                    <a:pt x="22241" y="89085"/>
                    <a:pt x="23519" y="90021"/>
                    <a:pt x="25425" y="90021"/>
                  </a:cubicBezTo>
                  <a:cubicBezTo>
                    <a:pt x="26398" y="90021"/>
                    <a:pt x="27534" y="89777"/>
                    <a:pt x="28747" y="89041"/>
                  </a:cubicBezTo>
                  <a:cubicBezTo>
                    <a:pt x="28747" y="89041"/>
                    <a:pt x="32897" y="51875"/>
                    <a:pt x="34183" y="48693"/>
                  </a:cubicBezTo>
                  <a:cubicBezTo>
                    <a:pt x="35470" y="45512"/>
                    <a:pt x="33594" y="1"/>
                    <a:pt x="33594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3371450" y="2478050"/>
              <a:ext cx="235675" cy="2251125"/>
            </a:xfrm>
            <a:custGeom>
              <a:avLst/>
              <a:gdLst/>
              <a:ahLst/>
              <a:cxnLst/>
              <a:rect l="l" t="t" r="r" b="b"/>
              <a:pathLst>
                <a:path w="9427" h="90045" extrusionOk="0">
                  <a:moveTo>
                    <a:pt x="8300" y="1"/>
                  </a:moveTo>
                  <a:lnTo>
                    <a:pt x="912" y="1894"/>
                  </a:lnTo>
                  <a:cubicBezTo>
                    <a:pt x="1027" y="5445"/>
                    <a:pt x="2132" y="20863"/>
                    <a:pt x="2626" y="29026"/>
                  </a:cubicBezTo>
                  <a:cubicBezTo>
                    <a:pt x="3121" y="37191"/>
                    <a:pt x="3849" y="46691"/>
                    <a:pt x="3849" y="46691"/>
                  </a:cubicBezTo>
                  <a:cubicBezTo>
                    <a:pt x="3849" y="46691"/>
                    <a:pt x="1824" y="53137"/>
                    <a:pt x="912" y="60129"/>
                  </a:cubicBezTo>
                  <a:cubicBezTo>
                    <a:pt x="0" y="67121"/>
                    <a:pt x="912" y="89176"/>
                    <a:pt x="912" y="89176"/>
                  </a:cubicBezTo>
                  <a:cubicBezTo>
                    <a:pt x="912" y="89176"/>
                    <a:pt x="2084" y="90044"/>
                    <a:pt x="3863" y="90044"/>
                  </a:cubicBezTo>
                  <a:cubicBezTo>
                    <a:pt x="3946" y="90044"/>
                    <a:pt x="4029" y="90043"/>
                    <a:pt x="4114" y="90039"/>
                  </a:cubicBezTo>
                  <a:cubicBezTo>
                    <a:pt x="4080" y="89946"/>
                    <a:pt x="2459" y="85529"/>
                    <a:pt x="3064" y="72028"/>
                  </a:cubicBezTo>
                  <a:cubicBezTo>
                    <a:pt x="3677" y="58381"/>
                    <a:pt x="7137" y="52270"/>
                    <a:pt x="7443" y="46771"/>
                  </a:cubicBezTo>
                  <a:cubicBezTo>
                    <a:pt x="7749" y="41273"/>
                    <a:pt x="7341" y="16016"/>
                    <a:pt x="7443" y="5608"/>
                  </a:cubicBezTo>
                  <a:lnTo>
                    <a:pt x="9426" y="3809"/>
                  </a:lnTo>
                  <a:lnTo>
                    <a:pt x="8300" y="1"/>
                  </a:ln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3841850" y="2676650"/>
              <a:ext cx="205300" cy="664925"/>
            </a:xfrm>
            <a:custGeom>
              <a:avLst/>
              <a:gdLst/>
              <a:ahLst/>
              <a:cxnLst/>
              <a:rect l="l" t="t" r="r" b="b"/>
              <a:pathLst>
                <a:path w="8212" h="26597" extrusionOk="0">
                  <a:moveTo>
                    <a:pt x="8212" y="0"/>
                  </a:moveTo>
                  <a:cubicBezTo>
                    <a:pt x="5340" y="2207"/>
                    <a:pt x="1" y="4357"/>
                    <a:pt x="1" y="4357"/>
                  </a:cubicBezTo>
                  <a:lnTo>
                    <a:pt x="945" y="4411"/>
                  </a:lnTo>
                  <a:lnTo>
                    <a:pt x="2677" y="26597"/>
                  </a:lnTo>
                  <a:cubicBezTo>
                    <a:pt x="2677" y="26597"/>
                    <a:pt x="2515" y="4770"/>
                    <a:pt x="3928" y="3886"/>
                  </a:cubicBezTo>
                  <a:cubicBezTo>
                    <a:pt x="5340" y="3002"/>
                    <a:pt x="8211" y="1"/>
                    <a:pt x="8212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3474650" y="809750"/>
              <a:ext cx="565150" cy="524450"/>
            </a:xfrm>
            <a:custGeom>
              <a:avLst/>
              <a:gdLst/>
              <a:ahLst/>
              <a:cxnLst/>
              <a:rect l="l" t="t" r="r" b="b"/>
              <a:pathLst>
                <a:path w="22606" h="20978" extrusionOk="0">
                  <a:moveTo>
                    <a:pt x="5297" y="0"/>
                  </a:moveTo>
                  <a:cubicBezTo>
                    <a:pt x="5297" y="1"/>
                    <a:pt x="5694" y="7745"/>
                    <a:pt x="5522" y="8429"/>
                  </a:cubicBezTo>
                  <a:cubicBezTo>
                    <a:pt x="5352" y="9114"/>
                    <a:pt x="1969" y="11384"/>
                    <a:pt x="985" y="12196"/>
                  </a:cubicBezTo>
                  <a:cubicBezTo>
                    <a:pt x="0" y="13009"/>
                    <a:pt x="6335" y="19260"/>
                    <a:pt x="9420" y="20674"/>
                  </a:cubicBezTo>
                  <a:cubicBezTo>
                    <a:pt x="9870" y="20880"/>
                    <a:pt x="10462" y="20977"/>
                    <a:pt x="11146" y="20977"/>
                  </a:cubicBezTo>
                  <a:cubicBezTo>
                    <a:pt x="15148" y="20977"/>
                    <a:pt x="22289" y="17662"/>
                    <a:pt x="22434" y="13567"/>
                  </a:cubicBezTo>
                  <a:cubicBezTo>
                    <a:pt x="22606" y="8771"/>
                    <a:pt x="20765" y="4747"/>
                    <a:pt x="19266" y="4533"/>
                  </a:cubicBezTo>
                  <a:cubicBezTo>
                    <a:pt x="17769" y="4318"/>
                    <a:pt x="5297" y="1"/>
                    <a:pt x="5297" y="0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3607050" y="809750"/>
              <a:ext cx="343500" cy="247975"/>
            </a:xfrm>
            <a:custGeom>
              <a:avLst/>
              <a:gdLst/>
              <a:ahLst/>
              <a:cxnLst/>
              <a:rect l="l" t="t" r="r" b="b"/>
              <a:pathLst>
                <a:path w="13740" h="9919" extrusionOk="0">
                  <a:moveTo>
                    <a:pt x="1" y="0"/>
                  </a:moveTo>
                  <a:cubicBezTo>
                    <a:pt x="1" y="0"/>
                    <a:pt x="87" y="1785"/>
                    <a:pt x="141" y="3030"/>
                  </a:cubicBezTo>
                  <a:cubicBezTo>
                    <a:pt x="141" y="4482"/>
                    <a:pt x="1056" y="5966"/>
                    <a:pt x="2212" y="6845"/>
                  </a:cubicBezTo>
                  <a:cubicBezTo>
                    <a:pt x="3079" y="7507"/>
                    <a:pt x="4224" y="8298"/>
                    <a:pt x="5665" y="8858"/>
                  </a:cubicBezTo>
                  <a:cubicBezTo>
                    <a:pt x="6461" y="9166"/>
                    <a:pt x="8105" y="9919"/>
                    <a:pt x="9800" y="9919"/>
                  </a:cubicBezTo>
                  <a:cubicBezTo>
                    <a:pt x="10811" y="9919"/>
                    <a:pt x="11841" y="9651"/>
                    <a:pt x="12720" y="8861"/>
                  </a:cubicBezTo>
                  <a:cubicBezTo>
                    <a:pt x="13740" y="7943"/>
                    <a:pt x="12564" y="5910"/>
                    <a:pt x="11859" y="4496"/>
                  </a:cubicBezTo>
                  <a:cubicBezTo>
                    <a:pt x="8662" y="353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3344100" y="878725"/>
              <a:ext cx="885075" cy="1762025"/>
            </a:xfrm>
            <a:custGeom>
              <a:avLst/>
              <a:gdLst/>
              <a:ahLst/>
              <a:cxnLst/>
              <a:rect l="l" t="t" r="r" b="b"/>
              <a:pathLst>
                <a:path w="35403" h="70481" extrusionOk="0">
                  <a:moveTo>
                    <a:pt x="27076" y="0"/>
                  </a:moveTo>
                  <a:cubicBezTo>
                    <a:pt x="24985" y="0"/>
                    <a:pt x="22374" y="2107"/>
                    <a:pt x="22374" y="2107"/>
                  </a:cubicBezTo>
                  <a:cubicBezTo>
                    <a:pt x="25796" y="4878"/>
                    <a:pt x="27996" y="10355"/>
                    <a:pt x="21716" y="13419"/>
                  </a:cubicBezTo>
                  <a:cubicBezTo>
                    <a:pt x="20808" y="13862"/>
                    <a:pt x="19918" y="14053"/>
                    <a:pt x="19059" y="14053"/>
                  </a:cubicBezTo>
                  <a:cubicBezTo>
                    <a:pt x="13768" y="14053"/>
                    <a:pt x="9642" y="6825"/>
                    <a:pt x="9642" y="6825"/>
                  </a:cubicBezTo>
                  <a:cubicBezTo>
                    <a:pt x="9642" y="6825"/>
                    <a:pt x="8048" y="7593"/>
                    <a:pt x="4100" y="10396"/>
                  </a:cubicBezTo>
                  <a:cubicBezTo>
                    <a:pt x="1166" y="12483"/>
                    <a:pt x="0" y="12364"/>
                    <a:pt x="394" y="18218"/>
                  </a:cubicBezTo>
                  <a:cubicBezTo>
                    <a:pt x="790" y="24071"/>
                    <a:pt x="2320" y="29475"/>
                    <a:pt x="3280" y="36714"/>
                  </a:cubicBezTo>
                  <a:cubicBezTo>
                    <a:pt x="4239" y="43952"/>
                    <a:pt x="1669" y="58976"/>
                    <a:pt x="1314" y="64732"/>
                  </a:cubicBezTo>
                  <a:cubicBezTo>
                    <a:pt x="2682" y="67612"/>
                    <a:pt x="5960" y="69009"/>
                    <a:pt x="9927" y="69935"/>
                  </a:cubicBezTo>
                  <a:cubicBezTo>
                    <a:pt x="11405" y="70279"/>
                    <a:pt x="12926" y="70481"/>
                    <a:pt x="14530" y="70481"/>
                  </a:cubicBezTo>
                  <a:cubicBezTo>
                    <a:pt x="18146" y="70481"/>
                    <a:pt x="22183" y="69455"/>
                    <a:pt x="27091" y="66720"/>
                  </a:cubicBezTo>
                  <a:cubicBezTo>
                    <a:pt x="34175" y="62773"/>
                    <a:pt x="35279" y="57464"/>
                    <a:pt x="35279" y="57464"/>
                  </a:cubicBezTo>
                  <a:cubicBezTo>
                    <a:pt x="35279" y="57464"/>
                    <a:pt x="35140" y="32372"/>
                    <a:pt x="35271" y="24157"/>
                  </a:cubicBezTo>
                  <a:cubicBezTo>
                    <a:pt x="35402" y="15943"/>
                    <a:pt x="33954" y="10655"/>
                    <a:pt x="32508" y="6238"/>
                  </a:cubicBezTo>
                  <a:cubicBezTo>
                    <a:pt x="31060" y="1821"/>
                    <a:pt x="27667" y="63"/>
                    <a:pt x="27667" y="63"/>
                  </a:cubicBezTo>
                  <a:cubicBezTo>
                    <a:pt x="27477" y="20"/>
                    <a:pt x="27279" y="0"/>
                    <a:pt x="2707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3353225" y="1304150"/>
              <a:ext cx="262000" cy="1314075"/>
            </a:xfrm>
            <a:custGeom>
              <a:avLst/>
              <a:gdLst/>
              <a:ahLst/>
              <a:cxnLst/>
              <a:rect l="l" t="t" r="r" b="b"/>
              <a:pathLst>
                <a:path w="10480" h="52563" extrusionOk="0">
                  <a:moveTo>
                    <a:pt x="7106" y="0"/>
                  </a:moveTo>
                  <a:lnTo>
                    <a:pt x="0" y="634"/>
                  </a:lnTo>
                  <a:cubicBezTo>
                    <a:pt x="9" y="823"/>
                    <a:pt x="17" y="1000"/>
                    <a:pt x="29" y="1201"/>
                  </a:cubicBezTo>
                  <a:cubicBezTo>
                    <a:pt x="425" y="7054"/>
                    <a:pt x="1955" y="12458"/>
                    <a:pt x="2915" y="19697"/>
                  </a:cubicBezTo>
                  <a:cubicBezTo>
                    <a:pt x="3874" y="26935"/>
                    <a:pt x="1304" y="41959"/>
                    <a:pt x="949" y="47715"/>
                  </a:cubicBezTo>
                  <a:cubicBezTo>
                    <a:pt x="2153" y="50252"/>
                    <a:pt x="4840" y="51636"/>
                    <a:pt x="8172" y="52562"/>
                  </a:cubicBezTo>
                  <a:cubicBezTo>
                    <a:pt x="8729" y="44073"/>
                    <a:pt x="9896" y="38124"/>
                    <a:pt x="10155" y="32778"/>
                  </a:cubicBezTo>
                  <a:cubicBezTo>
                    <a:pt x="10480" y="26048"/>
                    <a:pt x="8101" y="19135"/>
                    <a:pt x="7658" y="13475"/>
                  </a:cubicBezTo>
                  <a:cubicBezTo>
                    <a:pt x="7341" y="9432"/>
                    <a:pt x="7743" y="2472"/>
                    <a:pt x="7106" y="0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3467800" y="265325"/>
              <a:ext cx="606175" cy="707700"/>
            </a:xfrm>
            <a:custGeom>
              <a:avLst/>
              <a:gdLst/>
              <a:ahLst/>
              <a:cxnLst/>
              <a:rect l="l" t="t" r="r" b="b"/>
              <a:pathLst>
                <a:path w="24247" h="28308" extrusionOk="0">
                  <a:moveTo>
                    <a:pt x="12294" y="0"/>
                  </a:moveTo>
                  <a:cubicBezTo>
                    <a:pt x="12079" y="0"/>
                    <a:pt x="11861" y="6"/>
                    <a:pt x="11641" y="19"/>
                  </a:cubicBezTo>
                  <a:cubicBezTo>
                    <a:pt x="5048" y="386"/>
                    <a:pt x="1" y="6027"/>
                    <a:pt x="367" y="12620"/>
                  </a:cubicBezTo>
                  <a:cubicBezTo>
                    <a:pt x="580" y="16476"/>
                    <a:pt x="2611" y="19751"/>
                    <a:pt x="5571" y="21776"/>
                  </a:cubicBezTo>
                  <a:cubicBezTo>
                    <a:pt x="5571" y="21776"/>
                    <a:pt x="6138" y="23946"/>
                    <a:pt x="6529" y="24403"/>
                  </a:cubicBezTo>
                  <a:cubicBezTo>
                    <a:pt x="8558" y="26776"/>
                    <a:pt x="14386" y="28308"/>
                    <a:pt x="16753" y="28308"/>
                  </a:cubicBezTo>
                  <a:cubicBezTo>
                    <a:pt x="16944" y="28308"/>
                    <a:pt x="17112" y="28298"/>
                    <a:pt x="17254" y="28278"/>
                  </a:cubicBezTo>
                  <a:cubicBezTo>
                    <a:pt x="19699" y="27928"/>
                    <a:pt x="21024" y="26908"/>
                    <a:pt x="22189" y="24236"/>
                  </a:cubicBezTo>
                  <a:cubicBezTo>
                    <a:pt x="24246" y="19518"/>
                    <a:pt x="23600" y="13209"/>
                    <a:pt x="23092" y="10239"/>
                  </a:cubicBezTo>
                  <a:cubicBezTo>
                    <a:pt x="22200" y="4442"/>
                    <a:pt x="18142" y="0"/>
                    <a:pt x="12294" y="0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3467225" y="265350"/>
              <a:ext cx="555350" cy="544375"/>
            </a:xfrm>
            <a:custGeom>
              <a:avLst/>
              <a:gdLst/>
              <a:ahLst/>
              <a:cxnLst/>
              <a:rect l="l" t="t" r="r" b="b"/>
              <a:pathLst>
                <a:path w="22214" h="21775" extrusionOk="0">
                  <a:moveTo>
                    <a:pt x="12326" y="0"/>
                  </a:moveTo>
                  <a:cubicBezTo>
                    <a:pt x="11511" y="0"/>
                    <a:pt x="10676" y="84"/>
                    <a:pt x="9830" y="260"/>
                  </a:cubicBezTo>
                  <a:cubicBezTo>
                    <a:pt x="4782" y="1310"/>
                    <a:pt x="891" y="5685"/>
                    <a:pt x="423" y="10819"/>
                  </a:cubicBezTo>
                  <a:cubicBezTo>
                    <a:pt x="1" y="15437"/>
                    <a:pt x="2194" y="19440"/>
                    <a:pt x="5592" y="21775"/>
                  </a:cubicBezTo>
                  <a:cubicBezTo>
                    <a:pt x="5461" y="21370"/>
                    <a:pt x="2337" y="16698"/>
                    <a:pt x="5555" y="15666"/>
                  </a:cubicBezTo>
                  <a:lnTo>
                    <a:pt x="5555" y="15666"/>
                  </a:lnTo>
                  <a:cubicBezTo>
                    <a:pt x="6067" y="16259"/>
                    <a:pt x="6201" y="17169"/>
                    <a:pt x="6224" y="18115"/>
                  </a:cubicBezTo>
                  <a:cubicBezTo>
                    <a:pt x="6224" y="18115"/>
                    <a:pt x="7819" y="17965"/>
                    <a:pt x="7461" y="16095"/>
                  </a:cubicBezTo>
                  <a:cubicBezTo>
                    <a:pt x="7360" y="15574"/>
                    <a:pt x="7267" y="15095"/>
                    <a:pt x="7182" y="14666"/>
                  </a:cubicBezTo>
                  <a:cubicBezTo>
                    <a:pt x="6897" y="13214"/>
                    <a:pt x="7271" y="11749"/>
                    <a:pt x="8097" y="10521"/>
                  </a:cubicBezTo>
                  <a:cubicBezTo>
                    <a:pt x="8765" y="9532"/>
                    <a:pt x="9334" y="8158"/>
                    <a:pt x="8943" y="6618"/>
                  </a:cubicBezTo>
                  <a:lnTo>
                    <a:pt x="8943" y="6618"/>
                  </a:lnTo>
                  <a:cubicBezTo>
                    <a:pt x="8943" y="6618"/>
                    <a:pt x="11289" y="7668"/>
                    <a:pt x="14682" y="7668"/>
                  </a:cubicBezTo>
                  <a:cubicBezTo>
                    <a:pt x="15708" y="7668"/>
                    <a:pt x="16831" y="7572"/>
                    <a:pt x="18013" y="7321"/>
                  </a:cubicBezTo>
                  <a:cubicBezTo>
                    <a:pt x="20160" y="6867"/>
                    <a:pt x="21617" y="6059"/>
                    <a:pt x="22214" y="5393"/>
                  </a:cubicBezTo>
                  <a:cubicBezTo>
                    <a:pt x="20075" y="2143"/>
                    <a:pt x="16446" y="0"/>
                    <a:pt x="12326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3506800" y="238125"/>
              <a:ext cx="647100" cy="258150"/>
            </a:xfrm>
            <a:custGeom>
              <a:avLst/>
              <a:gdLst/>
              <a:ahLst/>
              <a:cxnLst/>
              <a:rect l="l" t="t" r="r" b="b"/>
              <a:pathLst>
                <a:path w="25884" h="10326" extrusionOk="0">
                  <a:moveTo>
                    <a:pt x="8989" y="0"/>
                  </a:moveTo>
                  <a:cubicBezTo>
                    <a:pt x="6767" y="0"/>
                    <a:pt x="4745" y="550"/>
                    <a:pt x="3046" y="1838"/>
                  </a:cubicBezTo>
                  <a:cubicBezTo>
                    <a:pt x="0" y="4147"/>
                    <a:pt x="742" y="6510"/>
                    <a:pt x="742" y="6510"/>
                  </a:cubicBezTo>
                  <a:cubicBezTo>
                    <a:pt x="1163" y="6415"/>
                    <a:pt x="1601" y="6375"/>
                    <a:pt x="2043" y="6375"/>
                  </a:cubicBezTo>
                  <a:cubicBezTo>
                    <a:pt x="4498" y="6375"/>
                    <a:pt x="7066" y="7614"/>
                    <a:pt x="7360" y="7707"/>
                  </a:cubicBezTo>
                  <a:cubicBezTo>
                    <a:pt x="9440" y="9433"/>
                    <a:pt x="12682" y="10326"/>
                    <a:pt x="15824" y="10326"/>
                  </a:cubicBezTo>
                  <a:cubicBezTo>
                    <a:pt x="19995" y="10326"/>
                    <a:pt x="23989" y="8752"/>
                    <a:pt x="24851" y="5463"/>
                  </a:cubicBezTo>
                  <a:cubicBezTo>
                    <a:pt x="25884" y="1528"/>
                    <a:pt x="20561" y="3202"/>
                    <a:pt x="17129" y="1838"/>
                  </a:cubicBezTo>
                  <a:cubicBezTo>
                    <a:pt x="14278" y="704"/>
                    <a:pt x="11505" y="0"/>
                    <a:pt x="8989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3014025" y="1186050"/>
              <a:ext cx="508875" cy="1805075"/>
            </a:xfrm>
            <a:custGeom>
              <a:avLst/>
              <a:gdLst/>
              <a:ahLst/>
              <a:cxnLst/>
              <a:rect l="l" t="t" r="r" b="b"/>
              <a:pathLst>
                <a:path w="20355" h="72203" extrusionOk="0">
                  <a:moveTo>
                    <a:pt x="15350" y="1"/>
                  </a:moveTo>
                  <a:cubicBezTo>
                    <a:pt x="13772" y="1"/>
                    <a:pt x="11936" y="1270"/>
                    <a:pt x="10241" y="4459"/>
                  </a:cubicBezTo>
                  <a:cubicBezTo>
                    <a:pt x="7493" y="9631"/>
                    <a:pt x="3598" y="19256"/>
                    <a:pt x="1776" y="27032"/>
                  </a:cubicBezTo>
                  <a:cubicBezTo>
                    <a:pt x="892" y="30800"/>
                    <a:pt x="0" y="36941"/>
                    <a:pt x="798" y="44830"/>
                  </a:cubicBezTo>
                  <a:cubicBezTo>
                    <a:pt x="1356" y="50341"/>
                    <a:pt x="2725" y="54512"/>
                    <a:pt x="4501" y="59757"/>
                  </a:cubicBezTo>
                  <a:cubicBezTo>
                    <a:pt x="5388" y="62377"/>
                    <a:pt x="5097" y="65326"/>
                    <a:pt x="6635" y="67696"/>
                  </a:cubicBezTo>
                  <a:cubicBezTo>
                    <a:pt x="7074" y="68372"/>
                    <a:pt x="7525" y="69060"/>
                    <a:pt x="8151" y="69568"/>
                  </a:cubicBezTo>
                  <a:cubicBezTo>
                    <a:pt x="8901" y="70177"/>
                    <a:pt x="9845" y="70483"/>
                    <a:pt x="10765" y="70777"/>
                  </a:cubicBezTo>
                  <a:cubicBezTo>
                    <a:pt x="12645" y="71376"/>
                    <a:pt x="14556" y="71984"/>
                    <a:pt x="16531" y="72160"/>
                  </a:cubicBezTo>
                  <a:cubicBezTo>
                    <a:pt x="16754" y="72180"/>
                    <a:pt x="17095" y="72202"/>
                    <a:pt x="17467" y="72202"/>
                  </a:cubicBezTo>
                  <a:cubicBezTo>
                    <a:pt x="18690" y="72202"/>
                    <a:pt x="20244" y="71960"/>
                    <a:pt x="19024" y="70602"/>
                  </a:cubicBezTo>
                  <a:cubicBezTo>
                    <a:pt x="18178" y="69662"/>
                    <a:pt x="16707" y="68839"/>
                    <a:pt x="15375" y="66795"/>
                  </a:cubicBezTo>
                  <a:cubicBezTo>
                    <a:pt x="14425" y="65340"/>
                    <a:pt x="13946" y="64177"/>
                    <a:pt x="14257" y="64177"/>
                  </a:cubicBezTo>
                  <a:cubicBezTo>
                    <a:pt x="14264" y="64177"/>
                    <a:pt x="14270" y="64178"/>
                    <a:pt x="14277" y="64179"/>
                  </a:cubicBezTo>
                  <a:cubicBezTo>
                    <a:pt x="14628" y="64228"/>
                    <a:pt x="15138" y="65140"/>
                    <a:pt x="16483" y="65902"/>
                  </a:cubicBezTo>
                  <a:cubicBezTo>
                    <a:pt x="17097" y="66250"/>
                    <a:pt x="17804" y="66420"/>
                    <a:pt x="18414" y="66420"/>
                  </a:cubicBezTo>
                  <a:cubicBezTo>
                    <a:pt x="19080" y="66420"/>
                    <a:pt x="19629" y="66218"/>
                    <a:pt x="19813" y="65825"/>
                  </a:cubicBezTo>
                  <a:cubicBezTo>
                    <a:pt x="20164" y="65071"/>
                    <a:pt x="20084" y="65208"/>
                    <a:pt x="18878" y="64255"/>
                  </a:cubicBezTo>
                  <a:cubicBezTo>
                    <a:pt x="17674" y="63301"/>
                    <a:pt x="16902" y="62083"/>
                    <a:pt x="15098" y="60876"/>
                  </a:cubicBezTo>
                  <a:cubicBezTo>
                    <a:pt x="13509" y="59811"/>
                    <a:pt x="12873" y="59345"/>
                    <a:pt x="11885" y="57864"/>
                  </a:cubicBezTo>
                  <a:cubicBezTo>
                    <a:pt x="10814" y="56258"/>
                    <a:pt x="9667" y="50800"/>
                    <a:pt x="9122" y="45598"/>
                  </a:cubicBezTo>
                  <a:cubicBezTo>
                    <a:pt x="8477" y="39462"/>
                    <a:pt x="9806" y="31589"/>
                    <a:pt x="10848" y="28296"/>
                  </a:cubicBezTo>
                  <a:cubicBezTo>
                    <a:pt x="12964" y="21610"/>
                    <a:pt x="17444" y="12578"/>
                    <a:pt x="18900" y="8784"/>
                  </a:cubicBezTo>
                  <a:cubicBezTo>
                    <a:pt x="20354" y="4989"/>
                    <a:pt x="19416" y="3153"/>
                    <a:pt x="17897" y="1318"/>
                  </a:cubicBezTo>
                  <a:cubicBezTo>
                    <a:pt x="17212" y="492"/>
                    <a:pt x="16331" y="1"/>
                    <a:pt x="15350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2704400" y="2869775"/>
              <a:ext cx="866050" cy="1111925"/>
            </a:xfrm>
            <a:custGeom>
              <a:avLst/>
              <a:gdLst/>
              <a:ahLst/>
              <a:cxnLst/>
              <a:rect l="l" t="t" r="r" b="b"/>
              <a:pathLst>
                <a:path w="34642" h="44477" extrusionOk="0">
                  <a:moveTo>
                    <a:pt x="14527" y="0"/>
                  </a:moveTo>
                  <a:cubicBezTo>
                    <a:pt x="3146" y="0"/>
                    <a:pt x="0" y="29570"/>
                    <a:pt x="2722" y="34538"/>
                  </a:cubicBezTo>
                  <a:cubicBezTo>
                    <a:pt x="5590" y="39777"/>
                    <a:pt x="16371" y="44343"/>
                    <a:pt x="20045" y="44468"/>
                  </a:cubicBezTo>
                  <a:cubicBezTo>
                    <a:pt x="20213" y="44474"/>
                    <a:pt x="20382" y="44476"/>
                    <a:pt x="20552" y="44476"/>
                  </a:cubicBezTo>
                  <a:cubicBezTo>
                    <a:pt x="24094" y="44476"/>
                    <a:pt x="27993" y="43190"/>
                    <a:pt x="31240" y="38904"/>
                  </a:cubicBezTo>
                  <a:cubicBezTo>
                    <a:pt x="34642" y="34413"/>
                    <a:pt x="31878" y="11492"/>
                    <a:pt x="30405" y="7874"/>
                  </a:cubicBezTo>
                  <a:cubicBezTo>
                    <a:pt x="28931" y="4256"/>
                    <a:pt x="22094" y="1826"/>
                    <a:pt x="16464" y="273"/>
                  </a:cubicBezTo>
                  <a:cubicBezTo>
                    <a:pt x="15793" y="88"/>
                    <a:pt x="15148" y="0"/>
                    <a:pt x="145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2781925" y="3431150"/>
              <a:ext cx="383500" cy="424400"/>
            </a:xfrm>
            <a:custGeom>
              <a:avLst/>
              <a:gdLst/>
              <a:ahLst/>
              <a:cxnLst/>
              <a:rect l="l" t="t" r="r" b="b"/>
              <a:pathLst>
                <a:path w="15340" h="16976" extrusionOk="0">
                  <a:moveTo>
                    <a:pt x="1975" y="1"/>
                  </a:moveTo>
                  <a:cubicBezTo>
                    <a:pt x="1689" y="1"/>
                    <a:pt x="1510" y="70"/>
                    <a:pt x="1467" y="222"/>
                  </a:cubicBezTo>
                  <a:cubicBezTo>
                    <a:pt x="1067" y="1636"/>
                    <a:pt x="1" y="8273"/>
                    <a:pt x="1418" y="10412"/>
                  </a:cubicBezTo>
                  <a:cubicBezTo>
                    <a:pt x="3266" y="13204"/>
                    <a:pt x="11161" y="16976"/>
                    <a:pt x="13677" y="16976"/>
                  </a:cubicBezTo>
                  <a:cubicBezTo>
                    <a:pt x="14140" y="16976"/>
                    <a:pt x="14421" y="16848"/>
                    <a:pt x="14448" y="16562"/>
                  </a:cubicBezTo>
                  <a:cubicBezTo>
                    <a:pt x="14619" y="14724"/>
                    <a:pt x="15339" y="6952"/>
                    <a:pt x="15339" y="6952"/>
                  </a:cubicBezTo>
                  <a:cubicBezTo>
                    <a:pt x="14207" y="4807"/>
                    <a:pt x="4358" y="1"/>
                    <a:pt x="19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3213700" y="3043250"/>
              <a:ext cx="356800" cy="926100"/>
            </a:xfrm>
            <a:custGeom>
              <a:avLst/>
              <a:gdLst/>
              <a:ahLst/>
              <a:cxnLst/>
              <a:rect l="l" t="t" r="r" b="b"/>
              <a:pathLst>
                <a:path w="14272" h="37044" extrusionOk="0">
                  <a:moveTo>
                    <a:pt x="8603" y="1"/>
                  </a:moveTo>
                  <a:cubicBezTo>
                    <a:pt x="6707" y="1"/>
                    <a:pt x="4482" y="1998"/>
                    <a:pt x="3204" y="8378"/>
                  </a:cubicBezTo>
                  <a:cubicBezTo>
                    <a:pt x="1680" y="15980"/>
                    <a:pt x="241" y="28577"/>
                    <a:pt x="113" y="31965"/>
                  </a:cubicBezTo>
                  <a:cubicBezTo>
                    <a:pt x="1" y="34943"/>
                    <a:pt x="1107" y="37043"/>
                    <a:pt x="3355" y="37043"/>
                  </a:cubicBezTo>
                  <a:cubicBezTo>
                    <a:pt x="3551" y="37043"/>
                    <a:pt x="3757" y="37027"/>
                    <a:pt x="3971" y="36994"/>
                  </a:cubicBezTo>
                  <a:cubicBezTo>
                    <a:pt x="6360" y="36274"/>
                    <a:pt x="8752" y="34758"/>
                    <a:pt x="10868" y="31965"/>
                  </a:cubicBezTo>
                  <a:cubicBezTo>
                    <a:pt x="14271" y="27474"/>
                    <a:pt x="11506" y="4553"/>
                    <a:pt x="10033" y="935"/>
                  </a:cubicBezTo>
                  <a:cubicBezTo>
                    <a:pt x="9927" y="680"/>
                    <a:pt x="9797" y="436"/>
                    <a:pt x="9647" y="204"/>
                  </a:cubicBezTo>
                  <a:cubicBezTo>
                    <a:pt x="9317" y="74"/>
                    <a:pt x="8966" y="1"/>
                    <a:pt x="860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2830150" y="3197050"/>
              <a:ext cx="463625" cy="183650"/>
            </a:xfrm>
            <a:custGeom>
              <a:avLst/>
              <a:gdLst/>
              <a:ahLst/>
              <a:cxnLst/>
              <a:rect l="l" t="t" r="r" b="b"/>
              <a:pathLst>
                <a:path w="18545" h="7346" extrusionOk="0">
                  <a:moveTo>
                    <a:pt x="0" y="0"/>
                  </a:moveTo>
                  <a:cubicBezTo>
                    <a:pt x="1" y="1"/>
                    <a:pt x="866" y="3279"/>
                    <a:pt x="7388" y="5836"/>
                  </a:cubicBezTo>
                  <a:cubicBezTo>
                    <a:pt x="9840" y="6799"/>
                    <a:pt x="11966" y="7345"/>
                    <a:pt x="13686" y="7345"/>
                  </a:cubicBezTo>
                  <a:cubicBezTo>
                    <a:pt x="16541" y="7345"/>
                    <a:pt x="18280" y="5839"/>
                    <a:pt x="18545" y="2226"/>
                  </a:cubicBezTo>
                  <a:lnTo>
                    <a:pt x="18545" y="2226"/>
                  </a:lnTo>
                  <a:cubicBezTo>
                    <a:pt x="18397" y="3589"/>
                    <a:pt x="17458" y="5633"/>
                    <a:pt x="14090" y="5633"/>
                  </a:cubicBezTo>
                  <a:cubicBezTo>
                    <a:pt x="13397" y="5633"/>
                    <a:pt x="12601" y="5546"/>
                    <a:pt x="11689" y="5349"/>
                  </a:cubicBezTo>
                  <a:cubicBezTo>
                    <a:pt x="6340" y="4198"/>
                    <a:pt x="1436" y="1925"/>
                    <a:pt x="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3326175" y="2818125"/>
              <a:ext cx="122500" cy="190975"/>
            </a:xfrm>
            <a:custGeom>
              <a:avLst/>
              <a:gdLst/>
              <a:ahLst/>
              <a:cxnLst/>
              <a:rect l="l" t="t" r="r" b="b"/>
              <a:pathLst>
                <a:path w="4900" h="7639" extrusionOk="0">
                  <a:moveTo>
                    <a:pt x="2014" y="1"/>
                  </a:moveTo>
                  <a:cubicBezTo>
                    <a:pt x="2014" y="1"/>
                    <a:pt x="995" y="4183"/>
                    <a:pt x="0" y="5308"/>
                  </a:cubicBezTo>
                  <a:cubicBezTo>
                    <a:pt x="2" y="5308"/>
                    <a:pt x="2474" y="7045"/>
                    <a:pt x="3753" y="7639"/>
                  </a:cubicBezTo>
                  <a:cubicBezTo>
                    <a:pt x="3753" y="7639"/>
                    <a:pt x="4899" y="5065"/>
                    <a:pt x="4731" y="3676"/>
                  </a:cubicBezTo>
                  <a:cubicBezTo>
                    <a:pt x="4562" y="2285"/>
                    <a:pt x="2014" y="1"/>
                    <a:pt x="201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3090375" y="1138675"/>
              <a:ext cx="456625" cy="621200"/>
            </a:xfrm>
            <a:custGeom>
              <a:avLst/>
              <a:gdLst/>
              <a:ahLst/>
              <a:cxnLst/>
              <a:rect l="l" t="t" r="r" b="b"/>
              <a:pathLst>
                <a:path w="18265" h="24848" extrusionOk="0">
                  <a:moveTo>
                    <a:pt x="14249" y="0"/>
                  </a:moveTo>
                  <a:cubicBezTo>
                    <a:pt x="10069" y="776"/>
                    <a:pt x="7629" y="2672"/>
                    <a:pt x="5018" y="7820"/>
                  </a:cubicBezTo>
                  <a:cubicBezTo>
                    <a:pt x="2459" y="12868"/>
                    <a:pt x="0" y="19353"/>
                    <a:pt x="0" y="19353"/>
                  </a:cubicBezTo>
                  <a:cubicBezTo>
                    <a:pt x="0" y="19353"/>
                    <a:pt x="3689" y="24847"/>
                    <a:pt x="10646" y="24847"/>
                  </a:cubicBezTo>
                  <a:cubicBezTo>
                    <a:pt x="10769" y="24847"/>
                    <a:pt x="10893" y="24846"/>
                    <a:pt x="11018" y="24842"/>
                  </a:cubicBezTo>
                  <a:cubicBezTo>
                    <a:pt x="11018" y="24842"/>
                    <a:pt x="15813" y="13129"/>
                    <a:pt x="16940" y="10016"/>
                  </a:cubicBezTo>
                  <a:cubicBezTo>
                    <a:pt x="18068" y="6905"/>
                    <a:pt x="18265" y="1114"/>
                    <a:pt x="1424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3453625" y="632200"/>
              <a:ext cx="153450" cy="193975"/>
            </a:xfrm>
            <a:custGeom>
              <a:avLst/>
              <a:gdLst/>
              <a:ahLst/>
              <a:cxnLst/>
              <a:rect l="l" t="t" r="r" b="b"/>
              <a:pathLst>
                <a:path w="6138" h="7759" extrusionOk="0">
                  <a:moveTo>
                    <a:pt x="3792" y="1"/>
                  </a:moveTo>
                  <a:cubicBezTo>
                    <a:pt x="3011" y="1"/>
                    <a:pt x="2228" y="301"/>
                    <a:pt x="1730" y="1081"/>
                  </a:cubicBezTo>
                  <a:cubicBezTo>
                    <a:pt x="1" y="3787"/>
                    <a:pt x="2458" y="7758"/>
                    <a:pt x="4611" y="7758"/>
                  </a:cubicBezTo>
                  <a:cubicBezTo>
                    <a:pt x="4640" y="7758"/>
                    <a:pt x="4669" y="7758"/>
                    <a:pt x="4697" y="7756"/>
                  </a:cubicBezTo>
                  <a:cubicBezTo>
                    <a:pt x="5861" y="7697"/>
                    <a:pt x="6138" y="7061"/>
                    <a:pt x="6138" y="7061"/>
                  </a:cubicBezTo>
                  <a:lnTo>
                    <a:pt x="6101" y="992"/>
                  </a:lnTo>
                  <a:cubicBezTo>
                    <a:pt x="5663" y="434"/>
                    <a:pt x="4729" y="1"/>
                    <a:pt x="3792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3978275" y="612900"/>
              <a:ext cx="45425" cy="47225"/>
            </a:xfrm>
            <a:custGeom>
              <a:avLst/>
              <a:gdLst/>
              <a:ahLst/>
              <a:cxnLst/>
              <a:rect l="l" t="t" r="r" b="b"/>
              <a:pathLst>
                <a:path w="1817" h="1889" extrusionOk="0">
                  <a:moveTo>
                    <a:pt x="909" y="0"/>
                  </a:moveTo>
                  <a:cubicBezTo>
                    <a:pt x="407" y="0"/>
                    <a:pt x="1" y="424"/>
                    <a:pt x="1" y="944"/>
                  </a:cubicBezTo>
                  <a:cubicBezTo>
                    <a:pt x="1" y="1467"/>
                    <a:pt x="407" y="1889"/>
                    <a:pt x="909" y="1889"/>
                  </a:cubicBezTo>
                  <a:cubicBezTo>
                    <a:pt x="1412" y="1889"/>
                    <a:pt x="1816" y="1467"/>
                    <a:pt x="1816" y="944"/>
                  </a:cubicBezTo>
                  <a:cubicBezTo>
                    <a:pt x="1816" y="424"/>
                    <a:pt x="1410" y="0"/>
                    <a:pt x="909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3788000" y="625175"/>
              <a:ext cx="45425" cy="47250"/>
            </a:xfrm>
            <a:custGeom>
              <a:avLst/>
              <a:gdLst/>
              <a:ahLst/>
              <a:cxnLst/>
              <a:rect l="l" t="t" r="r" b="b"/>
              <a:pathLst>
                <a:path w="1817" h="1890" extrusionOk="0">
                  <a:moveTo>
                    <a:pt x="909" y="1"/>
                  </a:moveTo>
                  <a:cubicBezTo>
                    <a:pt x="407" y="1"/>
                    <a:pt x="0" y="424"/>
                    <a:pt x="0" y="945"/>
                  </a:cubicBezTo>
                  <a:cubicBezTo>
                    <a:pt x="0" y="1467"/>
                    <a:pt x="407" y="1889"/>
                    <a:pt x="909" y="1889"/>
                  </a:cubicBezTo>
                  <a:cubicBezTo>
                    <a:pt x="1411" y="1889"/>
                    <a:pt x="1816" y="1467"/>
                    <a:pt x="1816" y="945"/>
                  </a:cubicBezTo>
                  <a:cubicBezTo>
                    <a:pt x="1816" y="424"/>
                    <a:pt x="1411" y="1"/>
                    <a:pt x="90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3896725" y="634175"/>
              <a:ext cx="90900" cy="154500"/>
            </a:xfrm>
            <a:custGeom>
              <a:avLst/>
              <a:gdLst/>
              <a:ahLst/>
              <a:cxnLst/>
              <a:rect l="l" t="t" r="r" b="b"/>
              <a:pathLst>
                <a:path w="3636" h="6180" extrusionOk="0">
                  <a:moveTo>
                    <a:pt x="640" y="0"/>
                  </a:moveTo>
                  <a:cubicBezTo>
                    <a:pt x="350" y="0"/>
                    <a:pt x="114" y="780"/>
                    <a:pt x="139" y="2005"/>
                  </a:cubicBezTo>
                  <a:cubicBezTo>
                    <a:pt x="162" y="3076"/>
                    <a:pt x="0" y="6000"/>
                    <a:pt x="699" y="6158"/>
                  </a:cubicBezTo>
                  <a:cubicBezTo>
                    <a:pt x="759" y="6172"/>
                    <a:pt x="851" y="6179"/>
                    <a:pt x="966" y="6179"/>
                  </a:cubicBezTo>
                  <a:cubicBezTo>
                    <a:pt x="1522" y="6179"/>
                    <a:pt x="2604" y="6000"/>
                    <a:pt x="3130" y="5464"/>
                  </a:cubicBezTo>
                  <a:cubicBezTo>
                    <a:pt x="3635" y="4948"/>
                    <a:pt x="2964" y="3895"/>
                    <a:pt x="2269" y="2429"/>
                  </a:cubicBezTo>
                  <a:cubicBezTo>
                    <a:pt x="1496" y="798"/>
                    <a:pt x="1005" y="152"/>
                    <a:pt x="716" y="18"/>
                  </a:cubicBezTo>
                  <a:cubicBezTo>
                    <a:pt x="690" y="6"/>
                    <a:pt x="665" y="0"/>
                    <a:pt x="640" y="0"/>
                  </a:cubicBezTo>
                  <a:close/>
                </a:path>
              </a:pathLst>
            </a:custGeom>
            <a:solidFill>
              <a:srgbClr val="E0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 rot="10800000">
              <a:off x="3806074" y="811349"/>
              <a:ext cx="137525" cy="62776"/>
            </a:xfrm>
            <a:custGeom>
              <a:avLst/>
              <a:gdLst/>
              <a:ahLst/>
              <a:cxnLst/>
              <a:rect l="l" t="t" r="r" b="b"/>
              <a:pathLst>
                <a:path w="5501" h="2511" extrusionOk="0">
                  <a:moveTo>
                    <a:pt x="52" y="0"/>
                  </a:moveTo>
                  <a:cubicBezTo>
                    <a:pt x="21" y="0"/>
                    <a:pt x="0" y="14"/>
                    <a:pt x="11" y="54"/>
                  </a:cubicBezTo>
                  <a:cubicBezTo>
                    <a:pt x="496" y="1753"/>
                    <a:pt x="2045" y="2511"/>
                    <a:pt x="3461" y="2511"/>
                  </a:cubicBezTo>
                  <a:cubicBezTo>
                    <a:pt x="3930" y="2511"/>
                    <a:pt x="4386" y="2427"/>
                    <a:pt x="4782" y="2267"/>
                  </a:cubicBezTo>
                  <a:cubicBezTo>
                    <a:pt x="5408" y="2014"/>
                    <a:pt x="5501" y="1446"/>
                    <a:pt x="4956" y="1446"/>
                  </a:cubicBezTo>
                  <a:cubicBezTo>
                    <a:pt x="4895" y="1446"/>
                    <a:pt x="4827" y="1453"/>
                    <a:pt x="4751" y="1468"/>
                  </a:cubicBezTo>
                  <a:cubicBezTo>
                    <a:pt x="4317" y="1554"/>
                    <a:pt x="3914" y="1595"/>
                    <a:pt x="3539" y="1595"/>
                  </a:cubicBezTo>
                  <a:cubicBezTo>
                    <a:pt x="2113" y="1595"/>
                    <a:pt x="1083" y="1003"/>
                    <a:pt x="174" y="46"/>
                  </a:cubicBezTo>
                  <a:cubicBezTo>
                    <a:pt x="154" y="26"/>
                    <a:pt x="94" y="0"/>
                    <a:pt x="52" y="0"/>
                  </a:cubicBezTo>
                  <a:close/>
                </a:path>
              </a:pathLst>
            </a:custGeom>
            <a:solidFill>
              <a:srgbClr val="CC6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3723900" y="554125"/>
              <a:ext cx="128300" cy="49225"/>
            </a:xfrm>
            <a:custGeom>
              <a:avLst/>
              <a:gdLst/>
              <a:ahLst/>
              <a:cxnLst/>
              <a:rect l="l" t="t" r="r" b="b"/>
              <a:pathLst>
                <a:path w="5132" h="1969" extrusionOk="0">
                  <a:moveTo>
                    <a:pt x="3813" y="1"/>
                  </a:moveTo>
                  <a:cubicBezTo>
                    <a:pt x="3471" y="1"/>
                    <a:pt x="3130" y="46"/>
                    <a:pt x="2887" y="82"/>
                  </a:cubicBezTo>
                  <a:cubicBezTo>
                    <a:pt x="1958" y="221"/>
                    <a:pt x="655" y="897"/>
                    <a:pt x="125" y="1688"/>
                  </a:cubicBezTo>
                  <a:cubicBezTo>
                    <a:pt x="1" y="1873"/>
                    <a:pt x="281" y="1969"/>
                    <a:pt x="455" y="1969"/>
                  </a:cubicBezTo>
                  <a:cubicBezTo>
                    <a:pt x="490" y="1969"/>
                    <a:pt x="520" y="1965"/>
                    <a:pt x="543" y="1957"/>
                  </a:cubicBezTo>
                  <a:cubicBezTo>
                    <a:pt x="1079" y="1770"/>
                    <a:pt x="1549" y="1379"/>
                    <a:pt x="2090" y="1228"/>
                  </a:cubicBezTo>
                  <a:cubicBezTo>
                    <a:pt x="2354" y="1154"/>
                    <a:pt x="2623" y="1128"/>
                    <a:pt x="2894" y="1128"/>
                  </a:cubicBezTo>
                  <a:cubicBezTo>
                    <a:pt x="3496" y="1128"/>
                    <a:pt x="4107" y="1256"/>
                    <a:pt x="4697" y="1272"/>
                  </a:cubicBezTo>
                  <a:cubicBezTo>
                    <a:pt x="4707" y="1273"/>
                    <a:pt x="4716" y="1273"/>
                    <a:pt x="4726" y="1273"/>
                  </a:cubicBezTo>
                  <a:cubicBezTo>
                    <a:pt x="4797" y="1273"/>
                    <a:pt x="4869" y="1266"/>
                    <a:pt x="4932" y="1234"/>
                  </a:cubicBezTo>
                  <a:cubicBezTo>
                    <a:pt x="5054" y="1173"/>
                    <a:pt x="5119" y="1030"/>
                    <a:pt x="5120" y="894"/>
                  </a:cubicBezTo>
                  <a:cubicBezTo>
                    <a:pt x="5132" y="169"/>
                    <a:pt x="4470" y="1"/>
                    <a:pt x="3813" y="1"/>
                  </a:cubicBezTo>
                  <a:close/>
                </a:path>
              </a:pathLst>
            </a:custGeom>
            <a:solidFill>
              <a:srgbClr val="432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3947875" y="529525"/>
              <a:ext cx="112025" cy="57375"/>
            </a:xfrm>
            <a:custGeom>
              <a:avLst/>
              <a:gdLst/>
              <a:ahLst/>
              <a:cxnLst/>
              <a:rect l="l" t="t" r="r" b="b"/>
              <a:pathLst>
                <a:path w="4481" h="2295" extrusionOk="0">
                  <a:moveTo>
                    <a:pt x="1098" y="0"/>
                  </a:moveTo>
                  <a:cubicBezTo>
                    <a:pt x="916" y="0"/>
                    <a:pt x="739" y="28"/>
                    <a:pt x="577" y="97"/>
                  </a:cubicBezTo>
                  <a:cubicBezTo>
                    <a:pt x="320" y="207"/>
                    <a:pt x="0" y="556"/>
                    <a:pt x="175" y="848"/>
                  </a:cubicBezTo>
                  <a:cubicBezTo>
                    <a:pt x="388" y="1210"/>
                    <a:pt x="1111" y="1250"/>
                    <a:pt x="1465" y="1290"/>
                  </a:cubicBezTo>
                  <a:cubicBezTo>
                    <a:pt x="2493" y="1406"/>
                    <a:pt x="3304" y="1793"/>
                    <a:pt x="4209" y="2261"/>
                  </a:cubicBezTo>
                  <a:cubicBezTo>
                    <a:pt x="4254" y="2284"/>
                    <a:pt x="4291" y="2295"/>
                    <a:pt x="4320" y="2295"/>
                  </a:cubicBezTo>
                  <a:cubicBezTo>
                    <a:pt x="4481" y="2295"/>
                    <a:pt x="4419" y="1988"/>
                    <a:pt x="4377" y="1872"/>
                  </a:cubicBezTo>
                  <a:cubicBezTo>
                    <a:pt x="4102" y="1105"/>
                    <a:pt x="3206" y="575"/>
                    <a:pt x="2459" y="317"/>
                  </a:cubicBezTo>
                  <a:cubicBezTo>
                    <a:pt x="2063" y="180"/>
                    <a:pt x="1562" y="0"/>
                    <a:pt x="1098" y="0"/>
                  </a:cubicBezTo>
                  <a:close/>
                </a:path>
              </a:pathLst>
            </a:custGeom>
            <a:solidFill>
              <a:srgbClr val="432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953353C-D6C7-4865-A740-5FC871EE2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5729" y="732104"/>
            <a:ext cx="1186040" cy="2971763"/>
          </a:xfrm>
          <a:prstGeom prst="rect">
            <a:avLst/>
          </a:prstGeom>
        </p:spPr>
      </p:pic>
      <p:pic>
        <p:nvPicPr>
          <p:cNvPr id="44" name="Google Shape;1537;p89">
            <a:extLst>
              <a:ext uri="{FF2B5EF4-FFF2-40B4-BE49-F238E27FC236}">
                <a16:creationId xmlns:a16="http://schemas.microsoft.com/office/drawing/2014/main" id="{DB871950-4F3F-4740-99CB-CBDD977F64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37" y="245254"/>
            <a:ext cx="973700" cy="9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38;p89">
            <a:extLst>
              <a:ext uri="{FF2B5EF4-FFF2-40B4-BE49-F238E27FC236}">
                <a16:creationId xmlns:a16="http://schemas.microsoft.com/office/drawing/2014/main" id="{70A8B406-F013-459E-AAE5-99ACF924DBC7}"/>
              </a:ext>
            </a:extLst>
          </p:cNvPr>
          <p:cNvSpPr/>
          <p:nvPr/>
        </p:nvSpPr>
        <p:spPr>
          <a:xfrm>
            <a:off x="7782597" y="1843728"/>
            <a:ext cx="767547" cy="806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811;p48">
            <a:extLst>
              <a:ext uri="{FF2B5EF4-FFF2-40B4-BE49-F238E27FC236}">
                <a16:creationId xmlns:a16="http://schemas.microsoft.com/office/drawing/2014/main" id="{B450746E-6F6F-4907-82B4-E8042F32E413}"/>
              </a:ext>
            </a:extLst>
          </p:cNvPr>
          <p:cNvSpPr txBox="1">
            <a:spLocks/>
          </p:cNvSpPr>
          <p:nvPr/>
        </p:nvSpPr>
        <p:spPr>
          <a:xfrm flipH="1">
            <a:off x="1090986" y="1426294"/>
            <a:ext cx="2392943" cy="176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>
                <a:latin typeface="Raleway" panose="020B0503030101060003" pitchFamily="34" charset="0"/>
              </a:rPr>
              <a:t>Scope, budget e schedule </a:t>
            </a:r>
            <a:r>
              <a:rPr lang="en-GB" sz="1200" dirty="0" err="1">
                <a:latin typeface="Raleway" panose="020B0503030101060003" pitchFamily="34" charset="0"/>
              </a:rPr>
              <a:t>rispettati</a:t>
            </a:r>
            <a:endParaRPr lang="en-GB" sz="1200" dirty="0">
              <a:latin typeface="Raleway" panose="020B0503030101060003" pitchFamily="34" charset="0"/>
            </a:endParaRPr>
          </a:p>
          <a:p>
            <a:pPr algn="l"/>
            <a:endParaRPr lang="en-GB" sz="1200" dirty="0">
              <a:latin typeface="Raleway" panose="020B05030301010600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 err="1">
                <a:latin typeface="Raleway" panose="020B0503030101060003" pitchFamily="34" charset="0"/>
              </a:rPr>
              <a:t>Rapporto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basato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sul</a:t>
            </a:r>
            <a:r>
              <a:rPr lang="en-GB" sz="1200" dirty="0">
                <a:latin typeface="Raleway" panose="020B0503030101060003" pitchFamily="34" charset="0"/>
              </a:rPr>
              <a:t> rispetto e </a:t>
            </a:r>
            <a:r>
              <a:rPr lang="en-GB" sz="1200" dirty="0" err="1">
                <a:latin typeface="Raleway" panose="020B0503030101060003" pitchFamily="34" charset="0"/>
              </a:rPr>
              <a:t>sulla</a:t>
            </a:r>
            <a:r>
              <a:rPr lang="en-GB" sz="1200" dirty="0">
                <a:latin typeface="Raleway" panose="020B0503030101060003" pitchFamily="34" charset="0"/>
              </a:rPr>
              <a:t> fiducia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200" dirty="0">
              <a:latin typeface="Raleway" panose="020B05030301010600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>
                <a:latin typeface="Raleway" panose="020B0503030101060003" pitchFamily="34" charset="0"/>
              </a:rPr>
              <a:t>Background </a:t>
            </a:r>
            <a:r>
              <a:rPr lang="en-GB" sz="1200" dirty="0" err="1">
                <a:latin typeface="Raleway" panose="020B0503030101060003" pitchFamily="34" charset="0"/>
              </a:rPr>
              <a:t>arricchito</a:t>
            </a:r>
            <a:r>
              <a:rPr lang="en-GB" sz="1200" dirty="0">
                <a:latin typeface="Raleway" panose="020B0503030101060003" pitchFamily="34" charset="0"/>
              </a:rPr>
              <a:t> in termini di skill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Raleway" panose="020B0503030101060003" pitchFamily="34" charset="0"/>
            </a:endParaRPr>
          </a:p>
        </p:txBody>
      </p:sp>
      <p:sp>
        <p:nvSpPr>
          <p:cNvPr id="47" name="Google Shape;1811;p48">
            <a:extLst>
              <a:ext uri="{FF2B5EF4-FFF2-40B4-BE49-F238E27FC236}">
                <a16:creationId xmlns:a16="http://schemas.microsoft.com/office/drawing/2014/main" id="{7902EBFE-8586-4AFE-8FB4-2F223AC74E0E}"/>
              </a:ext>
            </a:extLst>
          </p:cNvPr>
          <p:cNvSpPr txBox="1">
            <a:spLocks/>
          </p:cNvSpPr>
          <p:nvPr/>
        </p:nvSpPr>
        <p:spPr>
          <a:xfrm flipH="1">
            <a:off x="5789522" y="2933644"/>
            <a:ext cx="2392943" cy="155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0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>
                <a:latin typeface="Raleway" panose="020B0503030101060003" pitchFamily="34" charset="0"/>
              </a:rPr>
              <a:t>Overhead di </a:t>
            </a:r>
            <a:r>
              <a:rPr lang="en-GB" sz="1200" dirty="0" err="1">
                <a:latin typeface="Raleway" panose="020B0503030101060003" pitchFamily="34" charset="0"/>
              </a:rPr>
              <a:t>comunicazione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durante</a:t>
            </a:r>
            <a:r>
              <a:rPr lang="en-GB" sz="1200" dirty="0">
                <a:latin typeface="Raleway" panose="020B0503030101060003" pitchFamily="34" charset="0"/>
              </a:rPr>
              <a:t> le </a:t>
            </a:r>
            <a:r>
              <a:rPr lang="en-GB" sz="1200" dirty="0" err="1">
                <a:latin typeface="Raleway" panose="020B0503030101060003" pitchFamily="34" charset="0"/>
              </a:rPr>
              <a:t>fasi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iniziali</a:t>
            </a:r>
            <a:endParaRPr lang="en-GB" sz="1200" dirty="0">
              <a:latin typeface="Raleway" panose="020B05030301010600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200" dirty="0">
              <a:latin typeface="Raleway" panose="020B05030301010600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 err="1">
                <a:latin typeface="Raleway" panose="020B0503030101060003" pitchFamily="34" charset="0"/>
              </a:rPr>
              <a:t>Difficoltà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nel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calcolare</a:t>
            </a:r>
            <a:r>
              <a:rPr lang="en-GB" sz="1200" dirty="0">
                <a:latin typeface="Raleway" panose="020B0503030101060003" pitchFamily="34" charset="0"/>
              </a:rPr>
              <a:t> I </a:t>
            </a:r>
            <a:r>
              <a:rPr lang="en-GB" sz="1200" dirty="0" err="1">
                <a:latin typeface="Raleway" panose="020B0503030101060003" pitchFamily="34" charset="0"/>
              </a:rPr>
              <a:t>benefici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relativi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alla</a:t>
            </a:r>
            <a:r>
              <a:rPr lang="en-GB" sz="1200" dirty="0">
                <a:latin typeface="Raleway" panose="020B0503030101060003" pitchFamily="34" charset="0"/>
              </a:rPr>
              <a:t> financial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200" dirty="0">
              <a:latin typeface="Raleway" panose="020B05030301010600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>
                <a:latin typeface="Raleway" panose="020B0503030101060003" pitchFamily="34" charset="0"/>
              </a:rPr>
              <a:t>Non </a:t>
            </a:r>
            <a:r>
              <a:rPr lang="en-GB" sz="1200" dirty="0" err="1">
                <a:latin typeface="Raleway" panose="020B0503030101060003" pitchFamily="34" charset="0"/>
              </a:rPr>
              <a:t>tutti</a:t>
            </a:r>
            <a:r>
              <a:rPr lang="en-GB" sz="1200" dirty="0">
                <a:latin typeface="Raleway" panose="020B0503030101060003" pitchFamily="34" charset="0"/>
              </a:rPr>
              <a:t> I </a:t>
            </a:r>
            <a:r>
              <a:rPr lang="en-GB" sz="1200" dirty="0" err="1">
                <a:latin typeface="Raleway" panose="020B0503030101060003" pitchFamily="34" charset="0"/>
              </a:rPr>
              <a:t>requisiti</a:t>
            </a:r>
            <a:r>
              <a:rPr lang="en-GB" sz="1200" dirty="0">
                <a:latin typeface="Raleway" panose="020B0503030101060003" pitchFamily="34" charset="0"/>
              </a:rPr>
              <a:t> </a:t>
            </a:r>
            <a:r>
              <a:rPr lang="en-GB" sz="1200" dirty="0" err="1">
                <a:latin typeface="Raleway" panose="020B0503030101060003" pitchFamily="34" charset="0"/>
              </a:rPr>
              <a:t>implementati</a:t>
            </a:r>
            <a:endParaRPr lang="en-GB" sz="12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6171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2043750" y="22696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Standard e </a:t>
            </a:r>
            <a:r>
              <a:rPr lang="en-GB" dirty="0" err="1"/>
              <a:t>Metriche</a:t>
            </a:r>
            <a:endParaRPr dirty="0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C3C869A0-7C41-BD45-8370-6BB750ADC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171079"/>
              </p:ext>
            </p:extLst>
          </p:nvPr>
        </p:nvGraphicFramePr>
        <p:xfrm>
          <a:off x="226243" y="1320262"/>
          <a:ext cx="6136849" cy="371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Google Shape;900;p37">
            <a:extLst>
              <a:ext uri="{FF2B5EF4-FFF2-40B4-BE49-F238E27FC236}">
                <a16:creationId xmlns:a16="http://schemas.microsoft.com/office/drawing/2014/main" id="{4BA33D13-0993-8942-870C-674386972FB9}"/>
              </a:ext>
            </a:extLst>
          </p:cNvPr>
          <p:cNvSpPr txBox="1">
            <a:spLocks/>
          </p:cNvSpPr>
          <p:nvPr/>
        </p:nvSpPr>
        <p:spPr>
          <a:xfrm flipH="1">
            <a:off x="3869390" y="810696"/>
            <a:ext cx="1405219" cy="39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800" dirty="0"/>
              <a:t>ISO/IEC 9126</a:t>
            </a:r>
          </a:p>
        </p:txBody>
      </p:sp>
      <p:graphicFrame>
        <p:nvGraphicFramePr>
          <p:cNvPr id="56" name="Google Shape;357;p32">
            <a:extLst>
              <a:ext uri="{FF2B5EF4-FFF2-40B4-BE49-F238E27FC236}">
                <a16:creationId xmlns:a16="http://schemas.microsoft.com/office/drawing/2014/main" id="{2FD861D5-8FDB-A247-A4E3-6089CE7ED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384845"/>
              </p:ext>
            </p:extLst>
          </p:nvPr>
        </p:nvGraphicFramePr>
        <p:xfrm>
          <a:off x="6701861" y="1203082"/>
          <a:ext cx="2215895" cy="352014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329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276">
                  <a:extLst>
                    <a:ext uri="{9D8B030D-6E8A-4147-A177-3AD203B41FA5}">
                      <a16:colId xmlns:a16="http://schemas.microsoft.com/office/drawing/2014/main" val="3204160102"/>
                    </a:ext>
                  </a:extLst>
                </a:gridCol>
              </a:tblGrid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dirty="0">
                          <a:solidFill>
                            <a:schemeClr val="bg1"/>
                          </a:solidFill>
                          <a:sym typeface="Montserrat"/>
                        </a:rPr>
                        <a:t>Attributi</a:t>
                      </a:r>
                      <a:endParaRPr sz="1200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32478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sym typeface="Montserrat"/>
                        </a:rPr>
                        <a:t>Peso</a:t>
                      </a:r>
                      <a:endParaRPr sz="1200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3247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>
                          <a:sym typeface="Montserrat"/>
                        </a:rPr>
                        <a:t>Suitability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4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>
                          <a:sym typeface="Montserrat"/>
                        </a:rPr>
                        <a:t>Accuracy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5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Security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4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65925338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Fault </a:t>
                      </a:r>
                      <a:r>
                        <a:rPr lang="it-IT" sz="1100" dirty="0" err="1">
                          <a:sym typeface="Montserrat"/>
                        </a:rPr>
                        <a:t>tolerance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5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>
                          <a:sym typeface="Montserrat"/>
                        </a:rPr>
                        <a:t>Understandability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5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>
                          <a:sym typeface="Montserrat"/>
                        </a:rPr>
                        <a:t>Learnability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5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>
                          <a:sym typeface="Montserrat"/>
                        </a:rPr>
                        <a:t>Operability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4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>
                          <a:sym typeface="Montserrat"/>
                        </a:rPr>
                        <a:t>Changeability</a:t>
                      </a:r>
                      <a:r>
                        <a:rPr lang="it-IT" sz="1100" dirty="0">
                          <a:sym typeface="Montserrat"/>
                        </a:rPr>
                        <a:t> 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5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lvl="0"/>
                      <a:r>
                        <a:rPr lang="it-IT" sz="1100" dirty="0"/>
                        <a:t>Time </a:t>
                      </a:r>
                      <a:r>
                        <a:rPr lang="it-IT" sz="1100" dirty="0" err="1"/>
                        <a:t>behaviour</a:t>
                      </a:r>
                      <a:endParaRPr lang="it-IT" sz="1100" dirty="0">
                        <a:solidFill>
                          <a:srgbClr val="324788"/>
                        </a:solidFill>
                        <a:latin typeface="Montserrat" panose="020B0604020202020204" charset="0"/>
                        <a:cs typeface="Montserrat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ym typeface="Montserrat"/>
                        </a:rPr>
                        <a:t>4</a:t>
                      </a:r>
                      <a:endParaRPr sz="11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32984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333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/>
          <p:nvPr/>
        </p:nvSpPr>
        <p:spPr>
          <a:xfrm>
            <a:off x="6012925" y="827850"/>
            <a:ext cx="3803700" cy="380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2"/>
          <p:cNvSpPr txBox="1">
            <a:spLocks noGrp="1"/>
          </p:cNvSpPr>
          <p:nvPr>
            <p:ph type="title"/>
          </p:nvPr>
        </p:nvSpPr>
        <p:spPr>
          <a:xfrm>
            <a:off x="602950" y="344150"/>
            <a:ext cx="38175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LESSON LEARNED</a:t>
            </a:r>
            <a:endParaRPr sz="2400" dirty="0"/>
          </a:p>
        </p:txBody>
      </p:sp>
      <p:sp>
        <p:nvSpPr>
          <p:cNvPr id="397" name="Google Shape;397;p32"/>
          <p:cNvSpPr txBox="1">
            <a:spLocks noGrp="1"/>
          </p:cNvSpPr>
          <p:nvPr>
            <p:ph type="body" idx="1"/>
          </p:nvPr>
        </p:nvSpPr>
        <p:spPr>
          <a:xfrm>
            <a:off x="616649" y="1602561"/>
            <a:ext cx="4135385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it-IT" dirty="0"/>
              <a:t>Mantenere la calma in ogni situazione</a:t>
            </a:r>
          </a:p>
          <a:p>
            <a:pPr marL="285750" indent="-285750">
              <a:spcAft>
                <a:spcPts val="1600"/>
              </a:spcAft>
            </a:pPr>
            <a:r>
              <a:rPr lang="it-IT" dirty="0"/>
              <a:t>Essere pazienti</a:t>
            </a:r>
          </a:p>
          <a:p>
            <a:pPr marL="285750" indent="-285750">
              <a:spcAft>
                <a:spcPts val="1600"/>
              </a:spcAft>
            </a:pPr>
            <a:r>
              <a:rPr lang="it-IT" dirty="0"/>
              <a:t>Importanza del tempo </a:t>
            </a:r>
          </a:p>
          <a:p>
            <a:pPr marL="285750" indent="-285750">
              <a:spcAft>
                <a:spcPts val="1600"/>
              </a:spcAft>
            </a:pPr>
            <a:endParaRPr lang="it-IT" sz="1200" dirty="0"/>
          </a:p>
          <a:p>
            <a:pPr marL="285750" indent="-285750">
              <a:spcAft>
                <a:spcPts val="1600"/>
              </a:spcAft>
            </a:pPr>
            <a:endParaRPr lang="it-IT" sz="1050" dirty="0"/>
          </a:p>
        </p:txBody>
      </p:sp>
      <p:grpSp>
        <p:nvGrpSpPr>
          <p:cNvPr id="398" name="Google Shape;398;p32"/>
          <p:cNvGrpSpPr/>
          <p:nvPr/>
        </p:nvGrpSpPr>
        <p:grpSpPr>
          <a:xfrm>
            <a:off x="5007791" y="1050886"/>
            <a:ext cx="4667200" cy="3272552"/>
            <a:chOff x="232575" y="344850"/>
            <a:chExt cx="7164875" cy="5023875"/>
          </a:xfrm>
        </p:grpSpPr>
        <p:sp>
          <p:nvSpPr>
            <p:cNvPr id="399" name="Google Shape;399;p32"/>
            <p:cNvSpPr/>
            <p:nvPr/>
          </p:nvSpPr>
          <p:spPr>
            <a:xfrm>
              <a:off x="316625" y="3546750"/>
              <a:ext cx="2930225" cy="1821975"/>
            </a:xfrm>
            <a:custGeom>
              <a:avLst/>
              <a:gdLst/>
              <a:ahLst/>
              <a:cxnLst/>
              <a:rect l="l" t="t" r="r" b="b"/>
              <a:pathLst>
                <a:path w="117209" h="72879" extrusionOk="0">
                  <a:moveTo>
                    <a:pt x="0" y="0"/>
                  </a:moveTo>
                  <a:lnTo>
                    <a:pt x="0" y="5207"/>
                  </a:lnTo>
                  <a:lnTo>
                    <a:pt x="117209" y="72878"/>
                  </a:lnTo>
                  <a:lnTo>
                    <a:pt x="117209" y="67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3246825" y="2896125"/>
              <a:ext cx="4057250" cy="2472600"/>
            </a:xfrm>
            <a:custGeom>
              <a:avLst/>
              <a:gdLst/>
              <a:ahLst/>
              <a:cxnLst/>
              <a:rect l="l" t="t" r="r" b="b"/>
              <a:pathLst>
                <a:path w="162290" h="98904" extrusionOk="0">
                  <a:moveTo>
                    <a:pt x="162290" y="0"/>
                  </a:moveTo>
                  <a:lnTo>
                    <a:pt x="1" y="93697"/>
                  </a:lnTo>
                  <a:lnTo>
                    <a:pt x="1" y="98903"/>
                  </a:lnTo>
                  <a:lnTo>
                    <a:pt x="162290" y="5217"/>
                  </a:lnTo>
                  <a:lnTo>
                    <a:pt x="162290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32575" y="2812775"/>
              <a:ext cx="7164875" cy="2439475"/>
            </a:xfrm>
            <a:custGeom>
              <a:avLst/>
              <a:gdLst/>
              <a:ahLst/>
              <a:cxnLst/>
              <a:rect l="l" t="t" r="r" b="b"/>
              <a:pathLst>
                <a:path w="286595" h="97579" extrusionOk="0">
                  <a:moveTo>
                    <a:pt x="282866" y="1"/>
                  </a:moveTo>
                  <a:lnTo>
                    <a:pt x="272101" y="1000"/>
                  </a:lnTo>
                  <a:lnTo>
                    <a:pt x="23749" y="24106"/>
                  </a:lnTo>
                  <a:lnTo>
                    <a:pt x="21773" y="24306"/>
                  </a:lnTo>
                  <a:lnTo>
                    <a:pt x="11142" y="25281"/>
                  </a:lnTo>
                  <a:lnTo>
                    <a:pt x="3639" y="25992"/>
                  </a:lnTo>
                  <a:lnTo>
                    <a:pt x="3351" y="26013"/>
                  </a:lnTo>
                  <a:cubicBezTo>
                    <a:pt x="3351" y="26013"/>
                    <a:pt x="2774" y="26370"/>
                    <a:pt x="1953" y="26879"/>
                  </a:cubicBezTo>
                  <a:cubicBezTo>
                    <a:pt x="1708" y="27036"/>
                    <a:pt x="1466" y="27190"/>
                    <a:pt x="1199" y="27368"/>
                  </a:cubicBezTo>
                  <a:cubicBezTo>
                    <a:pt x="1" y="28101"/>
                    <a:pt x="755" y="29720"/>
                    <a:pt x="2885" y="30942"/>
                  </a:cubicBezTo>
                  <a:lnTo>
                    <a:pt x="4571" y="31918"/>
                  </a:lnTo>
                  <a:lnTo>
                    <a:pt x="8901" y="34405"/>
                  </a:lnTo>
                  <a:lnTo>
                    <a:pt x="17669" y="39465"/>
                  </a:lnTo>
                  <a:lnTo>
                    <a:pt x="20332" y="41018"/>
                  </a:lnTo>
                  <a:lnTo>
                    <a:pt x="116730" y="96663"/>
                  </a:lnTo>
                  <a:cubicBezTo>
                    <a:pt x="117795" y="97273"/>
                    <a:pt x="119187" y="97578"/>
                    <a:pt x="120577" y="97578"/>
                  </a:cubicBezTo>
                  <a:cubicBezTo>
                    <a:pt x="121967" y="97578"/>
                    <a:pt x="123354" y="97273"/>
                    <a:pt x="124409" y="96663"/>
                  </a:cubicBezTo>
                  <a:lnTo>
                    <a:pt x="283820" y="4640"/>
                  </a:lnTo>
                  <a:cubicBezTo>
                    <a:pt x="285951" y="3418"/>
                    <a:pt x="286595" y="1865"/>
                    <a:pt x="285263" y="1199"/>
                  </a:cubicBezTo>
                  <a:lnTo>
                    <a:pt x="28286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316625" y="990425"/>
              <a:ext cx="6987450" cy="4034250"/>
            </a:xfrm>
            <a:custGeom>
              <a:avLst/>
              <a:gdLst/>
              <a:ahLst/>
              <a:cxnLst/>
              <a:rect l="l" t="t" r="r" b="b"/>
              <a:pathLst>
                <a:path w="279498" h="161370" extrusionOk="0">
                  <a:moveTo>
                    <a:pt x="162289" y="0"/>
                  </a:moveTo>
                  <a:lnTo>
                    <a:pt x="0" y="93699"/>
                  </a:lnTo>
                  <a:lnTo>
                    <a:pt x="117209" y="161370"/>
                  </a:lnTo>
                  <a:lnTo>
                    <a:pt x="279498" y="67671"/>
                  </a:lnTo>
                  <a:lnTo>
                    <a:pt x="162289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251150" y="1186275"/>
              <a:ext cx="245300" cy="128900"/>
            </a:xfrm>
            <a:custGeom>
              <a:avLst/>
              <a:gdLst/>
              <a:ahLst/>
              <a:cxnLst/>
              <a:rect l="l" t="t" r="r" b="b"/>
              <a:pathLst>
                <a:path w="9812" h="5156" extrusionOk="0">
                  <a:moveTo>
                    <a:pt x="4902" y="1"/>
                  </a:moveTo>
                  <a:cubicBezTo>
                    <a:pt x="4688" y="1"/>
                    <a:pt x="4474" y="10"/>
                    <a:pt x="4262" y="27"/>
                  </a:cubicBezTo>
                  <a:cubicBezTo>
                    <a:pt x="3529" y="70"/>
                    <a:pt x="2818" y="248"/>
                    <a:pt x="2219" y="536"/>
                  </a:cubicBezTo>
                  <a:cubicBezTo>
                    <a:pt x="2060" y="601"/>
                    <a:pt x="1906" y="676"/>
                    <a:pt x="1753" y="760"/>
                  </a:cubicBezTo>
                  <a:cubicBezTo>
                    <a:pt x="0" y="1758"/>
                    <a:pt x="22" y="3399"/>
                    <a:pt x="1753" y="4398"/>
                  </a:cubicBezTo>
                  <a:cubicBezTo>
                    <a:pt x="2648" y="4909"/>
                    <a:pt x="3809" y="5155"/>
                    <a:pt x="4961" y="5155"/>
                  </a:cubicBezTo>
                  <a:cubicBezTo>
                    <a:pt x="5009" y="5155"/>
                    <a:pt x="5058" y="5155"/>
                    <a:pt x="5106" y="5154"/>
                  </a:cubicBezTo>
                  <a:cubicBezTo>
                    <a:pt x="5776" y="5135"/>
                    <a:pt x="6442" y="5023"/>
                    <a:pt x="7080" y="4821"/>
                  </a:cubicBezTo>
                  <a:cubicBezTo>
                    <a:pt x="7436" y="4709"/>
                    <a:pt x="7769" y="4576"/>
                    <a:pt x="8057" y="4398"/>
                  </a:cubicBezTo>
                  <a:cubicBezTo>
                    <a:pt x="9812" y="3399"/>
                    <a:pt x="9812" y="1758"/>
                    <a:pt x="8057" y="760"/>
                  </a:cubicBezTo>
                  <a:cubicBezTo>
                    <a:pt x="7197" y="254"/>
                    <a:pt x="6052" y="1"/>
                    <a:pt x="490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3736200" y="1483700"/>
              <a:ext cx="244725" cy="129425"/>
            </a:xfrm>
            <a:custGeom>
              <a:avLst/>
              <a:gdLst/>
              <a:ahLst/>
              <a:cxnLst/>
              <a:rect l="l" t="t" r="r" b="b"/>
              <a:pathLst>
                <a:path w="9789" h="5177" extrusionOk="0">
                  <a:moveTo>
                    <a:pt x="4880" y="1"/>
                  </a:moveTo>
                  <a:cubicBezTo>
                    <a:pt x="4666" y="1"/>
                    <a:pt x="4453" y="9"/>
                    <a:pt x="4241" y="27"/>
                  </a:cubicBezTo>
                  <a:cubicBezTo>
                    <a:pt x="3530" y="70"/>
                    <a:pt x="2821" y="248"/>
                    <a:pt x="2222" y="536"/>
                  </a:cubicBezTo>
                  <a:cubicBezTo>
                    <a:pt x="2061" y="603"/>
                    <a:pt x="1906" y="676"/>
                    <a:pt x="1756" y="759"/>
                  </a:cubicBezTo>
                  <a:cubicBezTo>
                    <a:pt x="1" y="1758"/>
                    <a:pt x="1" y="3399"/>
                    <a:pt x="1756" y="4398"/>
                  </a:cubicBezTo>
                  <a:cubicBezTo>
                    <a:pt x="2653" y="4911"/>
                    <a:pt x="3797" y="5176"/>
                    <a:pt x="4950" y="5176"/>
                  </a:cubicBezTo>
                  <a:cubicBezTo>
                    <a:pt x="4995" y="5176"/>
                    <a:pt x="5040" y="5176"/>
                    <a:pt x="5085" y="5175"/>
                  </a:cubicBezTo>
                  <a:cubicBezTo>
                    <a:pt x="5772" y="5154"/>
                    <a:pt x="6438" y="5042"/>
                    <a:pt x="7037" y="4842"/>
                  </a:cubicBezTo>
                  <a:cubicBezTo>
                    <a:pt x="7394" y="4735"/>
                    <a:pt x="7735" y="4587"/>
                    <a:pt x="8057" y="4398"/>
                  </a:cubicBezTo>
                  <a:cubicBezTo>
                    <a:pt x="9789" y="3399"/>
                    <a:pt x="9789" y="1758"/>
                    <a:pt x="8057" y="759"/>
                  </a:cubicBezTo>
                  <a:cubicBezTo>
                    <a:pt x="7179" y="254"/>
                    <a:pt x="6030" y="1"/>
                    <a:pt x="488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3221275" y="1780875"/>
              <a:ext cx="244700" cy="129675"/>
            </a:xfrm>
            <a:custGeom>
              <a:avLst/>
              <a:gdLst/>
              <a:ahLst/>
              <a:cxnLst/>
              <a:rect l="l" t="t" r="r" b="b"/>
              <a:pathLst>
                <a:path w="9788" h="5187" extrusionOk="0">
                  <a:moveTo>
                    <a:pt x="4921" y="1"/>
                  </a:moveTo>
                  <a:cubicBezTo>
                    <a:pt x="4678" y="1"/>
                    <a:pt x="4435" y="13"/>
                    <a:pt x="4195" y="37"/>
                  </a:cubicBezTo>
                  <a:cubicBezTo>
                    <a:pt x="3484" y="103"/>
                    <a:pt x="2818" y="258"/>
                    <a:pt x="2219" y="546"/>
                  </a:cubicBezTo>
                  <a:cubicBezTo>
                    <a:pt x="2041" y="591"/>
                    <a:pt x="1886" y="679"/>
                    <a:pt x="1731" y="769"/>
                  </a:cubicBezTo>
                  <a:cubicBezTo>
                    <a:pt x="0" y="1768"/>
                    <a:pt x="0" y="3411"/>
                    <a:pt x="1731" y="4410"/>
                  </a:cubicBezTo>
                  <a:cubicBezTo>
                    <a:pt x="2603" y="4921"/>
                    <a:pt x="3763" y="5186"/>
                    <a:pt x="4893" y="5186"/>
                  </a:cubicBezTo>
                  <a:cubicBezTo>
                    <a:pt x="4941" y="5186"/>
                    <a:pt x="4989" y="5186"/>
                    <a:pt x="5037" y="5185"/>
                  </a:cubicBezTo>
                  <a:cubicBezTo>
                    <a:pt x="5726" y="5164"/>
                    <a:pt x="6414" y="5052"/>
                    <a:pt x="7013" y="4852"/>
                  </a:cubicBezTo>
                  <a:cubicBezTo>
                    <a:pt x="7376" y="4745"/>
                    <a:pt x="7728" y="4597"/>
                    <a:pt x="8057" y="4410"/>
                  </a:cubicBezTo>
                  <a:cubicBezTo>
                    <a:pt x="9788" y="3411"/>
                    <a:pt x="9788" y="1768"/>
                    <a:pt x="8033" y="769"/>
                  </a:cubicBezTo>
                  <a:cubicBezTo>
                    <a:pt x="7176" y="258"/>
                    <a:pt x="6047" y="1"/>
                    <a:pt x="4921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705750" y="2078900"/>
              <a:ext cx="244750" cy="129100"/>
            </a:xfrm>
            <a:custGeom>
              <a:avLst/>
              <a:gdLst/>
              <a:ahLst/>
              <a:cxnLst/>
              <a:rect l="l" t="t" r="r" b="b"/>
              <a:pathLst>
                <a:path w="9790" h="5164" extrusionOk="0">
                  <a:moveTo>
                    <a:pt x="4948" y="0"/>
                  </a:moveTo>
                  <a:cubicBezTo>
                    <a:pt x="4704" y="0"/>
                    <a:pt x="4460" y="12"/>
                    <a:pt x="4218" y="36"/>
                  </a:cubicBezTo>
                  <a:cubicBezTo>
                    <a:pt x="3508" y="79"/>
                    <a:pt x="2818" y="236"/>
                    <a:pt x="2219" y="524"/>
                  </a:cubicBezTo>
                  <a:cubicBezTo>
                    <a:pt x="2060" y="588"/>
                    <a:pt x="1905" y="663"/>
                    <a:pt x="1753" y="747"/>
                  </a:cubicBezTo>
                  <a:cubicBezTo>
                    <a:pt x="0" y="1746"/>
                    <a:pt x="0" y="3387"/>
                    <a:pt x="1753" y="4385"/>
                  </a:cubicBezTo>
                  <a:cubicBezTo>
                    <a:pt x="2663" y="4918"/>
                    <a:pt x="3840" y="5163"/>
                    <a:pt x="5017" y="5163"/>
                  </a:cubicBezTo>
                  <a:cubicBezTo>
                    <a:pt x="5030" y="5163"/>
                    <a:pt x="5042" y="5163"/>
                    <a:pt x="5054" y="5163"/>
                  </a:cubicBezTo>
                  <a:cubicBezTo>
                    <a:pt x="5714" y="5163"/>
                    <a:pt x="6369" y="5049"/>
                    <a:pt x="6993" y="4830"/>
                  </a:cubicBezTo>
                  <a:cubicBezTo>
                    <a:pt x="7369" y="4742"/>
                    <a:pt x="7730" y="4592"/>
                    <a:pt x="8059" y="4385"/>
                  </a:cubicBezTo>
                  <a:cubicBezTo>
                    <a:pt x="9790" y="3387"/>
                    <a:pt x="9790" y="1744"/>
                    <a:pt x="8057" y="747"/>
                  </a:cubicBezTo>
                  <a:cubicBezTo>
                    <a:pt x="7201" y="255"/>
                    <a:pt x="6073" y="0"/>
                    <a:pt x="494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190800" y="2376275"/>
              <a:ext cx="244775" cy="129125"/>
            </a:xfrm>
            <a:custGeom>
              <a:avLst/>
              <a:gdLst/>
              <a:ahLst/>
              <a:cxnLst/>
              <a:rect l="l" t="t" r="r" b="b"/>
              <a:pathLst>
                <a:path w="9791" h="5165" extrusionOk="0">
                  <a:moveTo>
                    <a:pt x="4920" y="0"/>
                  </a:moveTo>
                  <a:cubicBezTo>
                    <a:pt x="4677" y="0"/>
                    <a:pt x="4435" y="12"/>
                    <a:pt x="4195" y="36"/>
                  </a:cubicBezTo>
                  <a:cubicBezTo>
                    <a:pt x="3486" y="81"/>
                    <a:pt x="2797" y="235"/>
                    <a:pt x="2198" y="525"/>
                  </a:cubicBezTo>
                  <a:cubicBezTo>
                    <a:pt x="2039" y="590"/>
                    <a:pt x="1882" y="663"/>
                    <a:pt x="1732" y="747"/>
                  </a:cubicBezTo>
                  <a:cubicBezTo>
                    <a:pt x="1" y="1745"/>
                    <a:pt x="1" y="3388"/>
                    <a:pt x="1732" y="4387"/>
                  </a:cubicBezTo>
                  <a:cubicBezTo>
                    <a:pt x="2621" y="4898"/>
                    <a:pt x="3796" y="5165"/>
                    <a:pt x="4973" y="5165"/>
                  </a:cubicBezTo>
                  <a:cubicBezTo>
                    <a:pt x="5643" y="5163"/>
                    <a:pt x="6309" y="5059"/>
                    <a:pt x="6949" y="4853"/>
                  </a:cubicBezTo>
                  <a:cubicBezTo>
                    <a:pt x="7337" y="4748"/>
                    <a:pt x="7711" y="4591"/>
                    <a:pt x="8057" y="4387"/>
                  </a:cubicBezTo>
                  <a:cubicBezTo>
                    <a:pt x="9790" y="3388"/>
                    <a:pt x="9790" y="1745"/>
                    <a:pt x="8036" y="747"/>
                  </a:cubicBezTo>
                  <a:cubicBezTo>
                    <a:pt x="7177" y="254"/>
                    <a:pt x="6047" y="0"/>
                    <a:pt x="492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675275" y="2673725"/>
              <a:ext cx="244775" cy="129100"/>
            </a:xfrm>
            <a:custGeom>
              <a:avLst/>
              <a:gdLst/>
              <a:ahLst/>
              <a:cxnLst/>
              <a:rect l="l" t="t" r="r" b="b"/>
              <a:pathLst>
                <a:path w="9791" h="5164" extrusionOk="0">
                  <a:moveTo>
                    <a:pt x="4930" y="0"/>
                  </a:moveTo>
                  <a:cubicBezTo>
                    <a:pt x="4684" y="0"/>
                    <a:pt x="4439" y="12"/>
                    <a:pt x="4197" y="37"/>
                  </a:cubicBezTo>
                  <a:cubicBezTo>
                    <a:pt x="3465" y="80"/>
                    <a:pt x="2775" y="258"/>
                    <a:pt x="2176" y="546"/>
                  </a:cubicBezTo>
                  <a:cubicBezTo>
                    <a:pt x="2026" y="591"/>
                    <a:pt x="1884" y="657"/>
                    <a:pt x="1755" y="745"/>
                  </a:cubicBezTo>
                  <a:cubicBezTo>
                    <a:pt x="0" y="1744"/>
                    <a:pt x="0" y="3387"/>
                    <a:pt x="1755" y="4386"/>
                  </a:cubicBezTo>
                  <a:cubicBezTo>
                    <a:pt x="2642" y="4897"/>
                    <a:pt x="3798" y="5163"/>
                    <a:pt x="4951" y="5163"/>
                  </a:cubicBezTo>
                  <a:cubicBezTo>
                    <a:pt x="5621" y="5163"/>
                    <a:pt x="6289" y="5058"/>
                    <a:pt x="6927" y="4852"/>
                  </a:cubicBezTo>
                  <a:cubicBezTo>
                    <a:pt x="7324" y="4751"/>
                    <a:pt x="7705" y="4594"/>
                    <a:pt x="8059" y="4386"/>
                  </a:cubicBezTo>
                  <a:cubicBezTo>
                    <a:pt x="9790" y="3387"/>
                    <a:pt x="9790" y="1744"/>
                    <a:pt x="8059" y="748"/>
                  </a:cubicBezTo>
                  <a:cubicBezTo>
                    <a:pt x="7184" y="254"/>
                    <a:pt x="6055" y="0"/>
                    <a:pt x="493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160375" y="2971150"/>
              <a:ext cx="244725" cy="129100"/>
            </a:xfrm>
            <a:custGeom>
              <a:avLst/>
              <a:gdLst/>
              <a:ahLst/>
              <a:cxnLst/>
              <a:rect l="l" t="t" r="r" b="b"/>
              <a:pathLst>
                <a:path w="9789" h="5164" extrusionOk="0">
                  <a:moveTo>
                    <a:pt x="4912" y="0"/>
                  </a:moveTo>
                  <a:cubicBezTo>
                    <a:pt x="4665" y="0"/>
                    <a:pt x="4417" y="12"/>
                    <a:pt x="4172" y="36"/>
                  </a:cubicBezTo>
                  <a:cubicBezTo>
                    <a:pt x="3480" y="77"/>
                    <a:pt x="2802" y="249"/>
                    <a:pt x="2175" y="545"/>
                  </a:cubicBezTo>
                  <a:cubicBezTo>
                    <a:pt x="2018" y="591"/>
                    <a:pt x="1867" y="657"/>
                    <a:pt x="1732" y="745"/>
                  </a:cubicBezTo>
                  <a:cubicBezTo>
                    <a:pt x="1" y="1744"/>
                    <a:pt x="1" y="3387"/>
                    <a:pt x="1754" y="4386"/>
                  </a:cubicBezTo>
                  <a:cubicBezTo>
                    <a:pt x="2619" y="4897"/>
                    <a:pt x="3751" y="5163"/>
                    <a:pt x="4904" y="5163"/>
                  </a:cubicBezTo>
                  <a:lnTo>
                    <a:pt x="4928" y="5163"/>
                  </a:lnTo>
                  <a:cubicBezTo>
                    <a:pt x="5594" y="5163"/>
                    <a:pt x="6281" y="5073"/>
                    <a:pt x="6880" y="4873"/>
                  </a:cubicBezTo>
                  <a:cubicBezTo>
                    <a:pt x="7291" y="4762"/>
                    <a:pt x="7686" y="4598"/>
                    <a:pt x="8057" y="4386"/>
                  </a:cubicBezTo>
                  <a:cubicBezTo>
                    <a:pt x="9789" y="3387"/>
                    <a:pt x="9789" y="1746"/>
                    <a:pt x="8036" y="747"/>
                  </a:cubicBezTo>
                  <a:cubicBezTo>
                    <a:pt x="7178" y="255"/>
                    <a:pt x="6050" y="0"/>
                    <a:pt x="491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44850" y="3268575"/>
              <a:ext cx="244725" cy="129100"/>
            </a:xfrm>
            <a:custGeom>
              <a:avLst/>
              <a:gdLst/>
              <a:ahLst/>
              <a:cxnLst/>
              <a:rect l="l" t="t" r="r" b="b"/>
              <a:pathLst>
                <a:path w="9789" h="5164" extrusionOk="0">
                  <a:moveTo>
                    <a:pt x="4887" y="1"/>
                  </a:moveTo>
                  <a:cubicBezTo>
                    <a:pt x="4641" y="1"/>
                    <a:pt x="4394" y="13"/>
                    <a:pt x="4150" y="36"/>
                  </a:cubicBezTo>
                  <a:cubicBezTo>
                    <a:pt x="3442" y="103"/>
                    <a:pt x="2752" y="257"/>
                    <a:pt x="2176" y="547"/>
                  </a:cubicBezTo>
                  <a:cubicBezTo>
                    <a:pt x="2026" y="590"/>
                    <a:pt x="1882" y="657"/>
                    <a:pt x="1753" y="747"/>
                  </a:cubicBezTo>
                  <a:cubicBezTo>
                    <a:pt x="1" y="1746"/>
                    <a:pt x="1" y="3387"/>
                    <a:pt x="1753" y="4385"/>
                  </a:cubicBezTo>
                  <a:cubicBezTo>
                    <a:pt x="2619" y="4897"/>
                    <a:pt x="3774" y="5163"/>
                    <a:pt x="4885" y="5163"/>
                  </a:cubicBezTo>
                  <a:cubicBezTo>
                    <a:pt x="4900" y="5163"/>
                    <a:pt x="4915" y="5163"/>
                    <a:pt x="4930" y="5163"/>
                  </a:cubicBezTo>
                  <a:cubicBezTo>
                    <a:pt x="5581" y="5163"/>
                    <a:pt x="6231" y="5073"/>
                    <a:pt x="6859" y="4897"/>
                  </a:cubicBezTo>
                  <a:cubicBezTo>
                    <a:pt x="7278" y="4789"/>
                    <a:pt x="7681" y="4624"/>
                    <a:pt x="8057" y="4409"/>
                  </a:cubicBezTo>
                  <a:cubicBezTo>
                    <a:pt x="9788" y="3387"/>
                    <a:pt x="9788" y="1767"/>
                    <a:pt x="8057" y="747"/>
                  </a:cubicBezTo>
                  <a:cubicBezTo>
                    <a:pt x="7181" y="254"/>
                    <a:pt x="6033" y="1"/>
                    <a:pt x="488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316350" y="3332725"/>
              <a:ext cx="2930450" cy="1822275"/>
            </a:xfrm>
            <a:custGeom>
              <a:avLst/>
              <a:gdLst/>
              <a:ahLst/>
              <a:cxnLst/>
              <a:rect l="l" t="t" r="r" b="b"/>
              <a:pathLst>
                <a:path w="117218" h="72891" extrusionOk="0">
                  <a:moveTo>
                    <a:pt x="0" y="0"/>
                  </a:moveTo>
                  <a:lnTo>
                    <a:pt x="0" y="5215"/>
                  </a:lnTo>
                  <a:lnTo>
                    <a:pt x="378" y="5439"/>
                  </a:lnTo>
                  <a:lnTo>
                    <a:pt x="19021" y="16203"/>
                  </a:lnTo>
                  <a:lnTo>
                    <a:pt x="20665" y="17157"/>
                  </a:lnTo>
                  <a:lnTo>
                    <a:pt x="117218" y="72891"/>
                  </a:lnTo>
                  <a:lnTo>
                    <a:pt x="117218" y="67676"/>
                  </a:lnTo>
                  <a:lnTo>
                    <a:pt x="21996" y="12696"/>
                  </a:lnTo>
                  <a:lnTo>
                    <a:pt x="20155" y="11631"/>
                  </a:lnTo>
                  <a:lnTo>
                    <a:pt x="7791" y="4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3246825" y="2682200"/>
              <a:ext cx="4057250" cy="2472600"/>
            </a:xfrm>
            <a:custGeom>
              <a:avLst/>
              <a:gdLst/>
              <a:ahLst/>
              <a:cxnLst/>
              <a:rect l="l" t="t" r="r" b="b"/>
              <a:pathLst>
                <a:path w="162290" h="98904" extrusionOk="0">
                  <a:moveTo>
                    <a:pt x="162290" y="0"/>
                  </a:moveTo>
                  <a:lnTo>
                    <a:pt x="1" y="93699"/>
                  </a:lnTo>
                  <a:lnTo>
                    <a:pt x="1" y="98903"/>
                  </a:lnTo>
                  <a:lnTo>
                    <a:pt x="162290" y="5220"/>
                  </a:lnTo>
                  <a:lnTo>
                    <a:pt x="162290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38175" y="3048750"/>
              <a:ext cx="578200" cy="436050"/>
            </a:xfrm>
            <a:custGeom>
              <a:avLst/>
              <a:gdLst/>
              <a:ahLst/>
              <a:cxnLst/>
              <a:rect l="l" t="t" r="r" b="b"/>
              <a:pathLst>
                <a:path w="23128" h="17442" extrusionOk="0">
                  <a:moveTo>
                    <a:pt x="7390" y="0"/>
                  </a:moveTo>
                  <a:cubicBezTo>
                    <a:pt x="6118" y="0"/>
                    <a:pt x="4935" y="301"/>
                    <a:pt x="3883" y="906"/>
                  </a:cubicBezTo>
                  <a:cubicBezTo>
                    <a:pt x="1398" y="2347"/>
                    <a:pt x="0" y="5322"/>
                    <a:pt x="0" y="9250"/>
                  </a:cubicBezTo>
                  <a:cubicBezTo>
                    <a:pt x="0" y="11870"/>
                    <a:pt x="621" y="14712"/>
                    <a:pt x="1731" y="17442"/>
                  </a:cubicBezTo>
                  <a:cubicBezTo>
                    <a:pt x="2552" y="16931"/>
                    <a:pt x="3130" y="16576"/>
                    <a:pt x="3130" y="16576"/>
                  </a:cubicBezTo>
                  <a:lnTo>
                    <a:pt x="3130" y="15775"/>
                  </a:lnTo>
                  <a:cubicBezTo>
                    <a:pt x="2331" y="13578"/>
                    <a:pt x="1907" y="11336"/>
                    <a:pt x="1907" y="9250"/>
                  </a:cubicBezTo>
                  <a:cubicBezTo>
                    <a:pt x="1907" y="6033"/>
                    <a:pt x="2951" y="3657"/>
                    <a:pt x="4837" y="2547"/>
                  </a:cubicBezTo>
                  <a:cubicBezTo>
                    <a:pt x="5593" y="2126"/>
                    <a:pt x="6459" y="1902"/>
                    <a:pt x="7412" y="1902"/>
                  </a:cubicBezTo>
                  <a:cubicBezTo>
                    <a:pt x="8832" y="1902"/>
                    <a:pt x="10430" y="2390"/>
                    <a:pt x="12118" y="3367"/>
                  </a:cubicBezTo>
                  <a:cubicBezTo>
                    <a:pt x="12887" y="3823"/>
                    <a:pt x="13622" y="4334"/>
                    <a:pt x="14315" y="4899"/>
                  </a:cubicBezTo>
                  <a:cubicBezTo>
                    <a:pt x="15804" y="6121"/>
                    <a:pt x="17202" y="7628"/>
                    <a:pt x="18443" y="9338"/>
                  </a:cubicBezTo>
                  <a:cubicBezTo>
                    <a:pt x="19487" y="10760"/>
                    <a:pt x="20419" y="12313"/>
                    <a:pt x="21152" y="13956"/>
                  </a:cubicBezTo>
                  <a:cubicBezTo>
                    <a:pt x="21167" y="13956"/>
                    <a:pt x="21182" y="13956"/>
                    <a:pt x="21197" y="13956"/>
                  </a:cubicBezTo>
                  <a:cubicBezTo>
                    <a:pt x="21850" y="13956"/>
                    <a:pt x="22498" y="13866"/>
                    <a:pt x="23128" y="13690"/>
                  </a:cubicBezTo>
                  <a:cubicBezTo>
                    <a:pt x="22378" y="11989"/>
                    <a:pt x="21472" y="10361"/>
                    <a:pt x="20417" y="8829"/>
                  </a:cubicBezTo>
                  <a:cubicBezTo>
                    <a:pt x="19154" y="6941"/>
                    <a:pt x="17666" y="5277"/>
                    <a:pt x="16068" y="3902"/>
                  </a:cubicBezTo>
                  <a:cubicBezTo>
                    <a:pt x="15114" y="3036"/>
                    <a:pt x="14094" y="2326"/>
                    <a:pt x="13072" y="1726"/>
                  </a:cubicBezTo>
                  <a:cubicBezTo>
                    <a:pt x="11087" y="578"/>
                    <a:pt x="9154" y="0"/>
                    <a:pt x="7390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55250" y="2753250"/>
              <a:ext cx="577150" cy="347000"/>
            </a:xfrm>
            <a:custGeom>
              <a:avLst/>
              <a:gdLst/>
              <a:ahLst/>
              <a:cxnLst/>
              <a:rect l="l" t="t" r="r" b="b"/>
              <a:pathLst>
                <a:path w="23086" h="13880" extrusionOk="0">
                  <a:moveTo>
                    <a:pt x="7394" y="1"/>
                  </a:moveTo>
                  <a:cubicBezTo>
                    <a:pt x="6122" y="1"/>
                    <a:pt x="4938" y="303"/>
                    <a:pt x="3886" y="917"/>
                  </a:cubicBezTo>
                  <a:cubicBezTo>
                    <a:pt x="1377" y="2358"/>
                    <a:pt x="1" y="5333"/>
                    <a:pt x="1" y="9261"/>
                  </a:cubicBezTo>
                  <a:cubicBezTo>
                    <a:pt x="1" y="10417"/>
                    <a:pt x="136" y="11615"/>
                    <a:pt x="379" y="12835"/>
                  </a:cubicBezTo>
                  <a:lnTo>
                    <a:pt x="2110" y="11837"/>
                  </a:lnTo>
                  <a:cubicBezTo>
                    <a:pt x="1979" y="10984"/>
                    <a:pt x="1912" y="10125"/>
                    <a:pt x="1910" y="9261"/>
                  </a:cubicBezTo>
                  <a:cubicBezTo>
                    <a:pt x="1910" y="6044"/>
                    <a:pt x="2954" y="3647"/>
                    <a:pt x="4840" y="2558"/>
                  </a:cubicBezTo>
                  <a:cubicBezTo>
                    <a:pt x="5596" y="2137"/>
                    <a:pt x="6461" y="1914"/>
                    <a:pt x="7393" y="1914"/>
                  </a:cubicBezTo>
                  <a:cubicBezTo>
                    <a:pt x="8835" y="1914"/>
                    <a:pt x="10435" y="2403"/>
                    <a:pt x="12121" y="3379"/>
                  </a:cubicBezTo>
                  <a:cubicBezTo>
                    <a:pt x="12857" y="3817"/>
                    <a:pt x="13562" y="4306"/>
                    <a:pt x="14230" y="4845"/>
                  </a:cubicBezTo>
                  <a:cubicBezTo>
                    <a:pt x="15716" y="6044"/>
                    <a:pt x="17136" y="7552"/>
                    <a:pt x="18380" y="9261"/>
                  </a:cubicBezTo>
                  <a:cubicBezTo>
                    <a:pt x="19445" y="10681"/>
                    <a:pt x="20377" y="12236"/>
                    <a:pt x="21109" y="13879"/>
                  </a:cubicBezTo>
                  <a:lnTo>
                    <a:pt x="21133" y="13879"/>
                  </a:lnTo>
                  <a:cubicBezTo>
                    <a:pt x="21799" y="13879"/>
                    <a:pt x="22486" y="13791"/>
                    <a:pt x="23085" y="13591"/>
                  </a:cubicBezTo>
                  <a:cubicBezTo>
                    <a:pt x="22338" y="11897"/>
                    <a:pt x="21432" y="10275"/>
                    <a:pt x="20377" y="8752"/>
                  </a:cubicBezTo>
                  <a:cubicBezTo>
                    <a:pt x="19088" y="6864"/>
                    <a:pt x="17581" y="5178"/>
                    <a:pt x="15983" y="3825"/>
                  </a:cubicBezTo>
                  <a:cubicBezTo>
                    <a:pt x="15050" y="3003"/>
                    <a:pt x="14073" y="2292"/>
                    <a:pt x="13074" y="1716"/>
                  </a:cubicBezTo>
                  <a:cubicBezTo>
                    <a:pt x="11090" y="581"/>
                    <a:pt x="9157" y="1"/>
                    <a:pt x="7394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272450" y="2457775"/>
              <a:ext cx="576025" cy="345100"/>
            </a:xfrm>
            <a:custGeom>
              <a:avLst/>
              <a:gdLst/>
              <a:ahLst/>
              <a:cxnLst/>
              <a:rect l="l" t="t" r="r" b="b"/>
              <a:pathLst>
                <a:path w="23041" h="13804" extrusionOk="0">
                  <a:moveTo>
                    <a:pt x="7391" y="0"/>
                  </a:moveTo>
                  <a:cubicBezTo>
                    <a:pt x="6119" y="0"/>
                    <a:pt x="4935" y="301"/>
                    <a:pt x="3884" y="906"/>
                  </a:cubicBezTo>
                  <a:cubicBezTo>
                    <a:pt x="1375" y="2371"/>
                    <a:pt x="0" y="5322"/>
                    <a:pt x="0" y="9274"/>
                  </a:cubicBezTo>
                  <a:cubicBezTo>
                    <a:pt x="0" y="10436"/>
                    <a:pt x="119" y="11598"/>
                    <a:pt x="355" y="12736"/>
                  </a:cubicBezTo>
                  <a:lnTo>
                    <a:pt x="2110" y="11716"/>
                  </a:lnTo>
                  <a:cubicBezTo>
                    <a:pt x="1976" y="10908"/>
                    <a:pt x="1910" y="10092"/>
                    <a:pt x="1908" y="9274"/>
                  </a:cubicBezTo>
                  <a:cubicBezTo>
                    <a:pt x="1908" y="6035"/>
                    <a:pt x="2952" y="3659"/>
                    <a:pt x="4839" y="2571"/>
                  </a:cubicBezTo>
                  <a:cubicBezTo>
                    <a:pt x="5593" y="2128"/>
                    <a:pt x="6459" y="1926"/>
                    <a:pt x="7391" y="1926"/>
                  </a:cubicBezTo>
                  <a:cubicBezTo>
                    <a:pt x="8811" y="1926"/>
                    <a:pt x="10432" y="2416"/>
                    <a:pt x="12118" y="3393"/>
                  </a:cubicBezTo>
                  <a:cubicBezTo>
                    <a:pt x="12823" y="3793"/>
                    <a:pt x="13491" y="4252"/>
                    <a:pt x="14116" y="4768"/>
                  </a:cubicBezTo>
                  <a:cubicBezTo>
                    <a:pt x="15626" y="5945"/>
                    <a:pt x="17046" y="7453"/>
                    <a:pt x="18289" y="9186"/>
                  </a:cubicBezTo>
                  <a:cubicBezTo>
                    <a:pt x="19367" y="10627"/>
                    <a:pt x="20297" y="12176"/>
                    <a:pt x="21064" y="13804"/>
                  </a:cubicBezTo>
                  <a:cubicBezTo>
                    <a:pt x="21734" y="13804"/>
                    <a:pt x="22400" y="13698"/>
                    <a:pt x="23040" y="13492"/>
                  </a:cubicBezTo>
                  <a:cubicBezTo>
                    <a:pt x="22263" y="11780"/>
                    <a:pt x="21352" y="10161"/>
                    <a:pt x="20310" y="8675"/>
                  </a:cubicBezTo>
                  <a:cubicBezTo>
                    <a:pt x="19021" y="6787"/>
                    <a:pt x="17514" y="5101"/>
                    <a:pt x="15892" y="3745"/>
                  </a:cubicBezTo>
                  <a:cubicBezTo>
                    <a:pt x="14984" y="2970"/>
                    <a:pt x="14049" y="2281"/>
                    <a:pt x="13074" y="1726"/>
                  </a:cubicBezTo>
                  <a:cubicBezTo>
                    <a:pt x="11088" y="578"/>
                    <a:pt x="9154" y="0"/>
                    <a:pt x="7391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789600" y="2162550"/>
              <a:ext cx="574925" cy="342800"/>
            </a:xfrm>
            <a:custGeom>
              <a:avLst/>
              <a:gdLst/>
              <a:ahLst/>
              <a:cxnLst/>
              <a:rect l="l" t="t" r="r" b="b"/>
              <a:pathLst>
                <a:path w="22997" h="13712" extrusionOk="0">
                  <a:moveTo>
                    <a:pt x="7389" y="0"/>
                  </a:moveTo>
                  <a:cubicBezTo>
                    <a:pt x="6119" y="0"/>
                    <a:pt x="4936" y="300"/>
                    <a:pt x="3885" y="904"/>
                  </a:cubicBezTo>
                  <a:cubicBezTo>
                    <a:pt x="1375" y="2347"/>
                    <a:pt x="0" y="5322"/>
                    <a:pt x="0" y="9272"/>
                  </a:cubicBezTo>
                  <a:cubicBezTo>
                    <a:pt x="0" y="10361"/>
                    <a:pt x="112" y="11469"/>
                    <a:pt x="311" y="12601"/>
                  </a:cubicBezTo>
                  <a:lnTo>
                    <a:pt x="2088" y="11581"/>
                  </a:lnTo>
                  <a:cubicBezTo>
                    <a:pt x="1976" y="10806"/>
                    <a:pt x="1909" y="10028"/>
                    <a:pt x="1909" y="9272"/>
                  </a:cubicBezTo>
                  <a:cubicBezTo>
                    <a:pt x="1909" y="6033"/>
                    <a:pt x="2953" y="3658"/>
                    <a:pt x="4839" y="2569"/>
                  </a:cubicBezTo>
                  <a:cubicBezTo>
                    <a:pt x="5593" y="2126"/>
                    <a:pt x="6437" y="1903"/>
                    <a:pt x="7393" y="1903"/>
                  </a:cubicBezTo>
                  <a:cubicBezTo>
                    <a:pt x="8813" y="1903"/>
                    <a:pt x="10411" y="2414"/>
                    <a:pt x="12099" y="3368"/>
                  </a:cubicBezTo>
                  <a:cubicBezTo>
                    <a:pt x="12773" y="3756"/>
                    <a:pt x="13420" y="4195"/>
                    <a:pt x="14030" y="4678"/>
                  </a:cubicBezTo>
                  <a:cubicBezTo>
                    <a:pt x="15537" y="5876"/>
                    <a:pt x="16983" y="7363"/>
                    <a:pt x="18246" y="9072"/>
                  </a:cubicBezTo>
                  <a:cubicBezTo>
                    <a:pt x="19315" y="10528"/>
                    <a:pt x="20245" y="12081"/>
                    <a:pt x="21021" y="13712"/>
                  </a:cubicBezTo>
                  <a:cubicBezTo>
                    <a:pt x="21691" y="13712"/>
                    <a:pt x="22357" y="13606"/>
                    <a:pt x="22997" y="13402"/>
                  </a:cubicBezTo>
                  <a:cubicBezTo>
                    <a:pt x="22245" y="11705"/>
                    <a:pt x="21324" y="10092"/>
                    <a:pt x="20243" y="8585"/>
                  </a:cubicBezTo>
                  <a:cubicBezTo>
                    <a:pt x="18933" y="6697"/>
                    <a:pt x="17425" y="5011"/>
                    <a:pt x="15804" y="3658"/>
                  </a:cubicBezTo>
                  <a:cubicBezTo>
                    <a:pt x="14917" y="2925"/>
                    <a:pt x="13984" y="2259"/>
                    <a:pt x="13052" y="1727"/>
                  </a:cubicBezTo>
                  <a:cubicBezTo>
                    <a:pt x="11079" y="578"/>
                    <a:pt x="9150" y="0"/>
                    <a:pt x="7389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306725" y="1867350"/>
              <a:ext cx="573875" cy="340625"/>
            </a:xfrm>
            <a:custGeom>
              <a:avLst/>
              <a:gdLst/>
              <a:ahLst/>
              <a:cxnLst/>
              <a:rect l="l" t="t" r="r" b="b"/>
              <a:pathLst>
                <a:path w="22955" h="13625" extrusionOk="0">
                  <a:moveTo>
                    <a:pt x="7383" y="1"/>
                  </a:moveTo>
                  <a:cubicBezTo>
                    <a:pt x="6116" y="1"/>
                    <a:pt x="4937" y="301"/>
                    <a:pt x="3886" y="906"/>
                  </a:cubicBezTo>
                  <a:cubicBezTo>
                    <a:pt x="1377" y="2349"/>
                    <a:pt x="3" y="5324"/>
                    <a:pt x="3" y="9273"/>
                  </a:cubicBezTo>
                  <a:cubicBezTo>
                    <a:pt x="1" y="10345"/>
                    <a:pt x="97" y="11415"/>
                    <a:pt x="291" y="12469"/>
                  </a:cubicBezTo>
                  <a:lnTo>
                    <a:pt x="2067" y="11449"/>
                  </a:lnTo>
                  <a:cubicBezTo>
                    <a:pt x="1962" y="10728"/>
                    <a:pt x="1908" y="10002"/>
                    <a:pt x="1912" y="9273"/>
                  </a:cubicBezTo>
                  <a:cubicBezTo>
                    <a:pt x="1912" y="6032"/>
                    <a:pt x="2932" y="3657"/>
                    <a:pt x="4842" y="2570"/>
                  </a:cubicBezTo>
                  <a:cubicBezTo>
                    <a:pt x="5574" y="2126"/>
                    <a:pt x="6440" y="1904"/>
                    <a:pt x="7393" y="1904"/>
                  </a:cubicBezTo>
                  <a:cubicBezTo>
                    <a:pt x="8813" y="1904"/>
                    <a:pt x="10411" y="2392"/>
                    <a:pt x="12099" y="3369"/>
                  </a:cubicBezTo>
                  <a:cubicBezTo>
                    <a:pt x="12739" y="3732"/>
                    <a:pt x="13347" y="4149"/>
                    <a:pt x="13919" y="4613"/>
                  </a:cubicBezTo>
                  <a:cubicBezTo>
                    <a:pt x="15428" y="5766"/>
                    <a:pt x="16893" y="7276"/>
                    <a:pt x="18180" y="8986"/>
                  </a:cubicBezTo>
                  <a:cubicBezTo>
                    <a:pt x="19267" y="10433"/>
                    <a:pt x="20203" y="11988"/>
                    <a:pt x="20978" y="13625"/>
                  </a:cubicBezTo>
                  <a:cubicBezTo>
                    <a:pt x="20985" y="13625"/>
                    <a:pt x="20991" y="13625"/>
                    <a:pt x="20997" y="13625"/>
                  </a:cubicBezTo>
                  <a:cubicBezTo>
                    <a:pt x="21663" y="13625"/>
                    <a:pt x="22325" y="13513"/>
                    <a:pt x="22954" y="13292"/>
                  </a:cubicBezTo>
                  <a:cubicBezTo>
                    <a:pt x="22181" y="11608"/>
                    <a:pt x="21253" y="10004"/>
                    <a:pt x="20179" y="8496"/>
                  </a:cubicBezTo>
                  <a:cubicBezTo>
                    <a:pt x="18848" y="6610"/>
                    <a:pt x="17338" y="4946"/>
                    <a:pt x="15695" y="3590"/>
                  </a:cubicBezTo>
                  <a:cubicBezTo>
                    <a:pt x="14870" y="2897"/>
                    <a:pt x="13985" y="2272"/>
                    <a:pt x="13053" y="1726"/>
                  </a:cubicBezTo>
                  <a:cubicBezTo>
                    <a:pt x="11067" y="579"/>
                    <a:pt x="9141" y="1"/>
                    <a:pt x="7383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823325" y="1572150"/>
              <a:ext cx="573275" cy="338375"/>
            </a:xfrm>
            <a:custGeom>
              <a:avLst/>
              <a:gdLst/>
              <a:ahLst/>
              <a:cxnLst/>
              <a:rect l="l" t="t" r="r" b="b"/>
              <a:pathLst>
                <a:path w="22931" h="13535" extrusionOk="0">
                  <a:moveTo>
                    <a:pt x="7391" y="1"/>
                  </a:moveTo>
                  <a:cubicBezTo>
                    <a:pt x="6120" y="1"/>
                    <a:pt x="4937" y="301"/>
                    <a:pt x="3886" y="905"/>
                  </a:cubicBezTo>
                  <a:cubicBezTo>
                    <a:pt x="1378" y="2348"/>
                    <a:pt x="3" y="5323"/>
                    <a:pt x="3" y="9251"/>
                  </a:cubicBezTo>
                  <a:cubicBezTo>
                    <a:pt x="1" y="10293"/>
                    <a:pt x="98" y="11335"/>
                    <a:pt x="291" y="12359"/>
                  </a:cubicBezTo>
                  <a:lnTo>
                    <a:pt x="2067" y="11339"/>
                  </a:lnTo>
                  <a:cubicBezTo>
                    <a:pt x="1960" y="10647"/>
                    <a:pt x="1908" y="9949"/>
                    <a:pt x="1912" y="9251"/>
                  </a:cubicBezTo>
                  <a:cubicBezTo>
                    <a:pt x="1912" y="6034"/>
                    <a:pt x="2954" y="3637"/>
                    <a:pt x="4842" y="2548"/>
                  </a:cubicBezTo>
                  <a:cubicBezTo>
                    <a:pt x="5596" y="2127"/>
                    <a:pt x="6461" y="1904"/>
                    <a:pt x="7394" y="1904"/>
                  </a:cubicBezTo>
                  <a:cubicBezTo>
                    <a:pt x="8837" y="1904"/>
                    <a:pt x="10435" y="2393"/>
                    <a:pt x="12121" y="3368"/>
                  </a:cubicBezTo>
                  <a:cubicBezTo>
                    <a:pt x="12699" y="3701"/>
                    <a:pt x="13277" y="4101"/>
                    <a:pt x="13852" y="4524"/>
                  </a:cubicBezTo>
                  <a:cubicBezTo>
                    <a:pt x="15384" y="5699"/>
                    <a:pt x="16827" y="7187"/>
                    <a:pt x="18137" y="8897"/>
                  </a:cubicBezTo>
                  <a:cubicBezTo>
                    <a:pt x="19222" y="10351"/>
                    <a:pt x="20165" y="11904"/>
                    <a:pt x="20955" y="13534"/>
                  </a:cubicBezTo>
                  <a:cubicBezTo>
                    <a:pt x="21644" y="13513"/>
                    <a:pt x="22332" y="13401"/>
                    <a:pt x="22931" y="13201"/>
                  </a:cubicBezTo>
                  <a:cubicBezTo>
                    <a:pt x="22158" y="11504"/>
                    <a:pt x="21213" y="9891"/>
                    <a:pt x="20111" y="8386"/>
                  </a:cubicBezTo>
                  <a:cubicBezTo>
                    <a:pt x="18779" y="6500"/>
                    <a:pt x="17271" y="4857"/>
                    <a:pt x="15628" y="3525"/>
                  </a:cubicBezTo>
                  <a:cubicBezTo>
                    <a:pt x="14827" y="2857"/>
                    <a:pt x="13975" y="2256"/>
                    <a:pt x="13075" y="1727"/>
                  </a:cubicBezTo>
                  <a:cubicBezTo>
                    <a:pt x="11089" y="579"/>
                    <a:pt x="9155" y="1"/>
                    <a:pt x="7391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340575" y="1276700"/>
              <a:ext cx="571500" cy="336400"/>
            </a:xfrm>
            <a:custGeom>
              <a:avLst/>
              <a:gdLst/>
              <a:ahLst/>
              <a:cxnLst/>
              <a:rect l="l" t="t" r="r" b="b"/>
              <a:pathLst>
                <a:path w="22860" h="13456" extrusionOk="0">
                  <a:moveTo>
                    <a:pt x="7391" y="1"/>
                  </a:moveTo>
                  <a:cubicBezTo>
                    <a:pt x="6119" y="1"/>
                    <a:pt x="4935" y="303"/>
                    <a:pt x="3884" y="916"/>
                  </a:cubicBezTo>
                  <a:cubicBezTo>
                    <a:pt x="1375" y="2360"/>
                    <a:pt x="1" y="5311"/>
                    <a:pt x="1" y="9263"/>
                  </a:cubicBezTo>
                  <a:cubicBezTo>
                    <a:pt x="3" y="10274"/>
                    <a:pt x="91" y="11284"/>
                    <a:pt x="265" y="12280"/>
                  </a:cubicBezTo>
                  <a:lnTo>
                    <a:pt x="2041" y="11237"/>
                  </a:lnTo>
                  <a:cubicBezTo>
                    <a:pt x="1953" y="10582"/>
                    <a:pt x="1908" y="9922"/>
                    <a:pt x="1908" y="9263"/>
                  </a:cubicBezTo>
                  <a:cubicBezTo>
                    <a:pt x="1908" y="6022"/>
                    <a:pt x="2950" y="3646"/>
                    <a:pt x="4838" y="2559"/>
                  </a:cubicBezTo>
                  <a:cubicBezTo>
                    <a:pt x="5592" y="2115"/>
                    <a:pt x="6457" y="1915"/>
                    <a:pt x="7389" y="1915"/>
                  </a:cubicBezTo>
                  <a:cubicBezTo>
                    <a:pt x="8811" y="1915"/>
                    <a:pt x="10431" y="2403"/>
                    <a:pt x="12119" y="3380"/>
                  </a:cubicBezTo>
                  <a:cubicBezTo>
                    <a:pt x="12673" y="3689"/>
                    <a:pt x="13227" y="4067"/>
                    <a:pt x="13760" y="4467"/>
                  </a:cubicBezTo>
                  <a:cubicBezTo>
                    <a:pt x="15291" y="5622"/>
                    <a:pt x="16756" y="7108"/>
                    <a:pt x="18045" y="8816"/>
                  </a:cubicBezTo>
                  <a:cubicBezTo>
                    <a:pt x="19151" y="10264"/>
                    <a:pt x="20109" y="11819"/>
                    <a:pt x="20908" y="13455"/>
                  </a:cubicBezTo>
                  <a:cubicBezTo>
                    <a:pt x="21595" y="13434"/>
                    <a:pt x="22261" y="13322"/>
                    <a:pt x="22860" y="13122"/>
                  </a:cubicBezTo>
                  <a:cubicBezTo>
                    <a:pt x="22108" y="11413"/>
                    <a:pt x="21152" y="9793"/>
                    <a:pt x="20064" y="8307"/>
                  </a:cubicBezTo>
                  <a:cubicBezTo>
                    <a:pt x="18734" y="6443"/>
                    <a:pt x="17179" y="4776"/>
                    <a:pt x="15538" y="3446"/>
                  </a:cubicBezTo>
                  <a:cubicBezTo>
                    <a:pt x="14767" y="2800"/>
                    <a:pt x="13942" y="2222"/>
                    <a:pt x="13072" y="1715"/>
                  </a:cubicBezTo>
                  <a:cubicBezTo>
                    <a:pt x="11087" y="581"/>
                    <a:pt x="9154" y="1"/>
                    <a:pt x="7391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3857725" y="981200"/>
              <a:ext cx="570425" cy="333950"/>
            </a:xfrm>
            <a:custGeom>
              <a:avLst/>
              <a:gdLst/>
              <a:ahLst/>
              <a:cxnLst/>
              <a:rect l="l" t="t" r="r" b="b"/>
              <a:pathLst>
                <a:path w="22817" h="13358" extrusionOk="0">
                  <a:moveTo>
                    <a:pt x="7390" y="0"/>
                  </a:moveTo>
                  <a:cubicBezTo>
                    <a:pt x="6120" y="0"/>
                    <a:pt x="4936" y="301"/>
                    <a:pt x="3884" y="906"/>
                  </a:cubicBezTo>
                  <a:cubicBezTo>
                    <a:pt x="1377" y="2371"/>
                    <a:pt x="0" y="5322"/>
                    <a:pt x="0" y="9274"/>
                  </a:cubicBezTo>
                  <a:cubicBezTo>
                    <a:pt x="0" y="10206"/>
                    <a:pt x="88" y="11183"/>
                    <a:pt x="245" y="12159"/>
                  </a:cubicBezTo>
                  <a:lnTo>
                    <a:pt x="2041" y="11117"/>
                  </a:lnTo>
                  <a:cubicBezTo>
                    <a:pt x="1955" y="10507"/>
                    <a:pt x="1910" y="9890"/>
                    <a:pt x="1910" y="9274"/>
                  </a:cubicBezTo>
                  <a:cubicBezTo>
                    <a:pt x="1910" y="6033"/>
                    <a:pt x="2952" y="3658"/>
                    <a:pt x="4839" y="2571"/>
                  </a:cubicBezTo>
                  <a:cubicBezTo>
                    <a:pt x="5593" y="2126"/>
                    <a:pt x="6459" y="1926"/>
                    <a:pt x="7391" y="1926"/>
                  </a:cubicBezTo>
                  <a:cubicBezTo>
                    <a:pt x="8813" y="1926"/>
                    <a:pt x="10432" y="2414"/>
                    <a:pt x="12097" y="3391"/>
                  </a:cubicBezTo>
                  <a:cubicBezTo>
                    <a:pt x="12634" y="3703"/>
                    <a:pt x="13152" y="4044"/>
                    <a:pt x="13652" y="4411"/>
                  </a:cubicBezTo>
                  <a:cubicBezTo>
                    <a:pt x="15205" y="5543"/>
                    <a:pt x="16670" y="7030"/>
                    <a:pt x="17956" y="8739"/>
                  </a:cubicBezTo>
                  <a:cubicBezTo>
                    <a:pt x="19067" y="10137"/>
                    <a:pt x="20044" y="11714"/>
                    <a:pt x="20843" y="13357"/>
                  </a:cubicBezTo>
                  <a:cubicBezTo>
                    <a:pt x="21513" y="13340"/>
                    <a:pt x="22179" y="13226"/>
                    <a:pt x="22817" y="13024"/>
                  </a:cubicBezTo>
                  <a:cubicBezTo>
                    <a:pt x="22050" y="11332"/>
                    <a:pt x="21105" y="9723"/>
                    <a:pt x="19999" y="8228"/>
                  </a:cubicBezTo>
                  <a:cubicBezTo>
                    <a:pt x="18646" y="6342"/>
                    <a:pt x="17091" y="4699"/>
                    <a:pt x="15448" y="3370"/>
                  </a:cubicBezTo>
                  <a:cubicBezTo>
                    <a:pt x="14672" y="2749"/>
                    <a:pt x="13873" y="2193"/>
                    <a:pt x="13053" y="1727"/>
                  </a:cubicBezTo>
                  <a:cubicBezTo>
                    <a:pt x="11079" y="579"/>
                    <a:pt x="9151" y="0"/>
                    <a:pt x="7390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057350" y="1678425"/>
              <a:ext cx="5280650" cy="3049425"/>
            </a:xfrm>
            <a:custGeom>
              <a:avLst/>
              <a:gdLst/>
              <a:ahLst/>
              <a:cxnLst/>
              <a:rect l="l" t="t" r="r" b="b"/>
              <a:pathLst>
                <a:path w="211226" h="121977" fill="none" extrusionOk="0">
                  <a:moveTo>
                    <a:pt x="117879" y="1839"/>
                  </a:moveTo>
                  <a:lnTo>
                    <a:pt x="3185" y="68056"/>
                  </a:lnTo>
                  <a:cubicBezTo>
                    <a:pt x="0" y="69894"/>
                    <a:pt x="0" y="72878"/>
                    <a:pt x="3185" y="74718"/>
                  </a:cubicBezTo>
                  <a:lnTo>
                    <a:pt x="81768" y="120136"/>
                  </a:lnTo>
                  <a:cubicBezTo>
                    <a:pt x="84951" y="121977"/>
                    <a:pt x="90114" y="121977"/>
                    <a:pt x="93299" y="120138"/>
                  </a:cubicBezTo>
                  <a:lnTo>
                    <a:pt x="208040" y="53893"/>
                  </a:lnTo>
                  <a:cubicBezTo>
                    <a:pt x="211225" y="52055"/>
                    <a:pt x="211225" y="49073"/>
                    <a:pt x="208040" y="47235"/>
                  </a:cubicBezTo>
                  <a:lnTo>
                    <a:pt x="129413" y="1839"/>
                  </a:lnTo>
                  <a:cubicBezTo>
                    <a:pt x="126228" y="0"/>
                    <a:pt x="121064" y="0"/>
                    <a:pt x="117879" y="1839"/>
                  </a:cubicBezTo>
                  <a:close/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3923125" y="1771250"/>
              <a:ext cx="2254050" cy="1301400"/>
            </a:xfrm>
            <a:custGeom>
              <a:avLst/>
              <a:gdLst/>
              <a:ahLst/>
              <a:cxnLst/>
              <a:rect l="l" t="t" r="r" b="b"/>
              <a:pathLst>
                <a:path w="90162" h="52056" fill="none" extrusionOk="0">
                  <a:moveTo>
                    <a:pt x="0" y="1"/>
                  </a:moveTo>
                  <a:lnTo>
                    <a:pt x="90162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3697700" y="1901425"/>
              <a:ext cx="2254000" cy="1301375"/>
            </a:xfrm>
            <a:custGeom>
              <a:avLst/>
              <a:gdLst/>
              <a:ahLst/>
              <a:cxnLst/>
              <a:rect l="l" t="t" r="r" b="b"/>
              <a:pathLst>
                <a:path w="90160" h="52055" fill="none" extrusionOk="0">
                  <a:moveTo>
                    <a:pt x="1" y="0"/>
                  </a:moveTo>
                  <a:lnTo>
                    <a:pt x="90160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3472250" y="2031575"/>
              <a:ext cx="2254050" cy="1301375"/>
            </a:xfrm>
            <a:custGeom>
              <a:avLst/>
              <a:gdLst/>
              <a:ahLst/>
              <a:cxnLst/>
              <a:rect l="l" t="t" r="r" b="b"/>
              <a:pathLst>
                <a:path w="90162" h="52055" fill="none" extrusionOk="0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246775" y="2161775"/>
              <a:ext cx="2254050" cy="1301350"/>
            </a:xfrm>
            <a:custGeom>
              <a:avLst/>
              <a:gdLst/>
              <a:ahLst/>
              <a:cxnLst/>
              <a:rect l="l" t="t" r="r" b="b"/>
              <a:pathLst>
                <a:path w="90162" h="52054" fill="none" extrusionOk="0">
                  <a:moveTo>
                    <a:pt x="1" y="1"/>
                  </a:moveTo>
                  <a:lnTo>
                    <a:pt x="90162" y="52053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3021375" y="2291950"/>
              <a:ext cx="2253975" cy="1301375"/>
            </a:xfrm>
            <a:custGeom>
              <a:avLst/>
              <a:gdLst/>
              <a:ahLst/>
              <a:cxnLst/>
              <a:rect l="l" t="t" r="r" b="b"/>
              <a:pathLst>
                <a:path w="90159" h="52055" fill="none" extrusionOk="0">
                  <a:moveTo>
                    <a:pt x="0" y="0"/>
                  </a:moveTo>
                  <a:lnTo>
                    <a:pt x="90159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795900" y="2422100"/>
              <a:ext cx="2254050" cy="1301375"/>
            </a:xfrm>
            <a:custGeom>
              <a:avLst/>
              <a:gdLst/>
              <a:ahLst/>
              <a:cxnLst/>
              <a:rect l="l" t="t" r="r" b="b"/>
              <a:pathLst>
                <a:path w="90162" h="52055" fill="none" extrusionOk="0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570425" y="2552250"/>
              <a:ext cx="2254050" cy="1301400"/>
            </a:xfrm>
            <a:custGeom>
              <a:avLst/>
              <a:gdLst/>
              <a:ahLst/>
              <a:cxnLst/>
              <a:rect l="l" t="t" r="r" b="b"/>
              <a:pathLst>
                <a:path w="90162" h="52056" fill="none" extrusionOk="0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345025" y="2682425"/>
              <a:ext cx="2254050" cy="1301375"/>
            </a:xfrm>
            <a:custGeom>
              <a:avLst/>
              <a:gdLst/>
              <a:ahLst/>
              <a:cxnLst/>
              <a:rect l="l" t="t" r="r" b="b"/>
              <a:pathLst>
                <a:path w="90162" h="52055" fill="none" extrusionOk="0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119550" y="2812575"/>
              <a:ext cx="2254050" cy="1301375"/>
            </a:xfrm>
            <a:custGeom>
              <a:avLst/>
              <a:gdLst/>
              <a:ahLst/>
              <a:cxnLst/>
              <a:rect l="l" t="t" r="r" b="b"/>
              <a:pathLst>
                <a:path w="90162" h="52055" fill="none" extrusionOk="0">
                  <a:moveTo>
                    <a:pt x="0" y="0"/>
                  </a:moveTo>
                  <a:lnTo>
                    <a:pt x="90162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894075" y="2942725"/>
              <a:ext cx="2254050" cy="1301400"/>
            </a:xfrm>
            <a:custGeom>
              <a:avLst/>
              <a:gdLst/>
              <a:ahLst/>
              <a:cxnLst/>
              <a:rect l="l" t="t" r="r" b="b"/>
              <a:pathLst>
                <a:path w="90162" h="52056" fill="none" extrusionOk="0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1668675" y="3072950"/>
              <a:ext cx="2254000" cy="1301325"/>
            </a:xfrm>
            <a:custGeom>
              <a:avLst/>
              <a:gdLst/>
              <a:ahLst/>
              <a:cxnLst/>
              <a:rect l="l" t="t" r="r" b="b"/>
              <a:pathLst>
                <a:path w="90160" h="52053" fill="none" extrusionOk="0">
                  <a:moveTo>
                    <a:pt x="0" y="0"/>
                  </a:moveTo>
                  <a:lnTo>
                    <a:pt x="90159" y="52052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1443200" y="3203100"/>
              <a:ext cx="2254050" cy="1301325"/>
            </a:xfrm>
            <a:custGeom>
              <a:avLst/>
              <a:gdLst/>
              <a:ahLst/>
              <a:cxnLst/>
              <a:rect l="l" t="t" r="r" b="b"/>
              <a:pathLst>
                <a:path w="90162" h="52053" fill="none" extrusionOk="0">
                  <a:moveTo>
                    <a:pt x="0" y="0"/>
                  </a:moveTo>
                  <a:lnTo>
                    <a:pt x="90162" y="52053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217725" y="3333250"/>
              <a:ext cx="2254050" cy="1301400"/>
            </a:xfrm>
            <a:custGeom>
              <a:avLst/>
              <a:gdLst/>
              <a:ahLst/>
              <a:cxnLst/>
              <a:rect l="l" t="t" r="r" b="b"/>
              <a:pathLst>
                <a:path w="90162" h="52056" fill="none" extrusionOk="0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424850" y="1410050"/>
              <a:ext cx="2376650" cy="1373550"/>
            </a:xfrm>
            <a:custGeom>
              <a:avLst/>
              <a:gdLst/>
              <a:ahLst/>
              <a:cxnLst/>
              <a:rect l="l" t="t" r="r" b="b"/>
              <a:pathLst>
                <a:path w="95066" h="54942" fill="none" extrusionOk="0">
                  <a:moveTo>
                    <a:pt x="2486" y="1442"/>
                  </a:moveTo>
                  <a:cubicBezTo>
                    <a:pt x="4973" y="0"/>
                    <a:pt x="9142" y="76"/>
                    <a:pt x="11796" y="1607"/>
                  </a:cubicBezTo>
                  <a:lnTo>
                    <a:pt x="92333" y="48120"/>
                  </a:lnTo>
                  <a:cubicBezTo>
                    <a:pt x="94988" y="49654"/>
                    <a:pt x="95065" y="52063"/>
                    <a:pt x="92505" y="53502"/>
                  </a:cubicBezTo>
                  <a:cubicBezTo>
                    <a:pt x="89945" y="54942"/>
                    <a:pt x="85720" y="54864"/>
                    <a:pt x="83070" y="53329"/>
                  </a:cubicBezTo>
                  <a:lnTo>
                    <a:pt x="2784" y="6833"/>
                  </a:lnTo>
                  <a:cubicBezTo>
                    <a:pt x="132" y="5295"/>
                    <a:pt x="1" y="2883"/>
                    <a:pt x="2486" y="1442"/>
                  </a:cubicBezTo>
                  <a:close/>
                </a:path>
              </a:pathLst>
            </a:custGeom>
            <a:noFill/>
            <a:ln w="700" cap="flat" cmpd="sng">
              <a:solidFill>
                <a:srgbClr val="AACAF9"/>
              </a:solidFill>
              <a:prstDash val="solid"/>
              <a:miter lim="21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2948725" y="3333425"/>
              <a:ext cx="636525" cy="750025"/>
            </a:xfrm>
            <a:custGeom>
              <a:avLst/>
              <a:gdLst/>
              <a:ahLst/>
              <a:cxnLst/>
              <a:rect l="l" t="t" r="r" b="b"/>
              <a:pathLst>
                <a:path w="25461" h="30001" extrusionOk="0">
                  <a:moveTo>
                    <a:pt x="16205" y="0"/>
                  </a:moveTo>
                  <a:lnTo>
                    <a:pt x="0" y="11918"/>
                  </a:lnTo>
                  <a:lnTo>
                    <a:pt x="25460" y="30001"/>
                  </a:lnTo>
                  <a:lnTo>
                    <a:pt x="16205" y="0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3190975" y="3333375"/>
              <a:ext cx="394275" cy="750075"/>
            </a:xfrm>
            <a:custGeom>
              <a:avLst/>
              <a:gdLst/>
              <a:ahLst/>
              <a:cxnLst/>
              <a:rect l="l" t="t" r="r" b="b"/>
              <a:pathLst>
                <a:path w="15771" h="30003" extrusionOk="0">
                  <a:moveTo>
                    <a:pt x="6515" y="0"/>
                  </a:moveTo>
                  <a:lnTo>
                    <a:pt x="1" y="4792"/>
                  </a:lnTo>
                  <a:lnTo>
                    <a:pt x="15770" y="30003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3418825" y="3874725"/>
              <a:ext cx="166425" cy="208725"/>
            </a:xfrm>
            <a:custGeom>
              <a:avLst/>
              <a:gdLst/>
              <a:ahLst/>
              <a:cxnLst/>
              <a:rect l="l" t="t" r="r" b="b"/>
              <a:pathLst>
                <a:path w="6657" h="8349" extrusionOk="0">
                  <a:moveTo>
                    <a:pt x="4081" y="0"/>
                  </a:moveTo>
                  <a:lnTo>
                    <a:pt x="3984" y="2408"/>
                  </a:lnTo>
                  <a:lnTo>
                    <a:pt x="2657" y="1287"/>
                  </a:lnTo>
                  <a:lnTo>
                    <a:pt x="2921" y="3235"/>
                  </a:lnTo>
                  <a:lnTo>
                    <a:pt x="1166" y="2539"/>
                  </a:lnTo>
                  <a:lnTo>
                    <a:pt x="1832" y="4004"/>
                  </a:lnTo>
                  <a:lnTo>
                    <a:pt x="0" y="3619"/>
                  </a:lnTo>
                  <a:lnTo>
                    <a:pt x="0" y="3619"/>
                  </a:lnTo>
                  <a:lnTo>
                    <a:pt x="6656" y="8349"/>
                  </a:lnTo>
                  <a:lnTo>
                    <a:pt x="4081" y="0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1187025" y="884200"/>
              <a:ext cx="2166850" cy="2755950"/>
            </a:xfrm>
            <a:custGeom>
              <a:avLst/>
              <a:gdLst/>
              <a:ahLst/>
              <a:cxnLst/>
              <a:rect l="l" t="t" r="r" b="b"/>
              <a:pathLst>
                <a:path w="86674" h="110238" extrusionOk="0">
                  <a:moveTo>
                    <a:pt x="15845" y="1"/>
                  </a:moveTo>
                  <a:lnTo>
                    <a:pt x="15903" y="82"/>
                  </a:lnTo>
                  <a:lnTo>
                    <a:pt x="15903" y="82"/>
                  </a:lnTo>
                  <a:cubicBezTo>
                    <a:pt x="15885" y="54"/>
                    <a:pt x="15866" y="27"/>
                    <a:pt x="15845" y="1"/>
                  </a:cubicBezTo>
                  <a:close/>
                  <a:moveTo>
                    <a:pt x="15903" y="82"/>
                  </a:moveTo>
                  <a:cubicBezTo>
                    <a:pt x="17806" y="2974"/>
                    <a:pt x="5698" y="12869"/>
                    <a:pt x="1258" y="12869"/>
                  </a:cubicBezTo>
                  <a:cubicBezTo>
                    <a:pt x="707" y="12869"/>
                    <a:pt x="274" y="12716"/>
                    <a:pt x="0" y="12379"/>
                  </a:cubicBezTo>
                  <a:lnTo>
                    <a:pt x="0" y="12379"/>
                  </a:lnTo>
                  <a:lnTo>
                    <a:pt x="3583" y="17338"/>
                  </a:lnTo>
                  <a:lnTo>
                    <a:pt x="70479" y="109877"/>
                  </a:lnTo>
                  <a:cubicBezTo>
                    <a:pt x="71127" y="110121"/>
                    <a:pt x="71867" y="110238"/>
                    <a:pt x="72665" y="110238"/>
                  </a:cubicBezTo>
                  <a:cubicBezTo>
                    <a:pt x="75571" y="110238"/>
                    <a:pt x="79254" y="108693"/>
                    <a:pt x="82122" y="106146"/>
                  </a:cubicBezTo>
                  <a:cubicBezTo>
                    <a:pt x="84528" y="104020"/>
                    <a:pt x="86366" y="101180"/>
                    <a:pt x="86673" y="97967"/>
                  </a:cubicBezTo>
                  <a:lnTo>
                    <a:pt x="19281" y="4739"/>
                  </a:lnTo>
                  <a:lnTo>
                    <a:pt x="17395" y="2151"/>
                  </a:lnTo>
                  <a:lnTo>
                    <a:pt x="15903" y="82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1513600" y="937950"/>
              <a:ext cx="1840275" cy="2599900"/>
            </a:xfrm>
            <a:custGeom>
              <a:avLst/>
              <a:gdLst/>
              <a:ahLst/>
              <a:cxnLst/>
              <a:rect l="l" t="t" r="r" b="b"/>
              <a:pathLst>
                <a:path w="73611" h="103996" extrusionOk="0">
                  <a:moveTo>
                    <a:pt x="4335" y="1"/>
                  </a:moveTo>
                  <a:lnTo>
                    <a:pt x="0" y="7282"/>
                  </a:lnTo>
                  <a:lnTo>
                    <a:pt x="69059" y="103996"/>
                  </a:lnTo>
                  <a:cubicBezTo>
                    <a:pt x="71465" y="101870"/>
                    <a:pt x="73303" y="99030"/>
                    <a:pt x="73610" y="95817"/>
                  </a:cubicBezTo>
                  <a:lnTo>
                    <a:pt x="6218" y="2589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1334250" y="1088350"/>
              <a:ext cx="510250" cy="441125"/>
            </a:xfrm>
            <a:custGeom>
              <a:avLst/>
              <a:gdLst/>
              <a:ahLst/>
              <a:cxnLst/>
              <a:rect l="l" t="t" r="r" b="b"/>
              <a:pathLst>
                <a:path w="20410" h="17645" extrusionOk="0">
                  <a:moveTo>
                    <a:pt x="15897" y="1"/>
                  </a:moveTo>
                  <a:lnTo>
                    <a:pt x="15957" y="85"/>
                  </a:lnTo>
                  <a:lnTo>
                    <a:pt x="15957" y="85"/>
                  </a:lnTo>
                  <a:cubicBezTo>
                    <a:pt x="15941" y="54"/>
                    <a:pt x="15920" y="26"/>
                    <a:pt x="15897" y="1"/>
                  </a:cubicBezTo>
                  <a:close/>
                  <a:moveTo>
                    <a:pt x="15957" y="85"/>
                  </a:moveTo>
                  <a:cubicBezTo>
                    <a:pt x="15967" y="104"/>
                    <a:pt x="15976" y="124"/>
                    <a:pt x="15982" y="145"/>
                  </a:cubicBezTo>
                  <a:lnTo>
                    <a:pt x="15991" y="160"/>
                  </a:lnTo>
                  <a:cubicBezTo>
                    <a:pt x="16762" y="1577"/>
                    <a:pt x="14500" y="4496"/>
                    <a:pt x="11436" y="7164"/>
                  </a:cubicBezTo>
                  <a:cubicBezTo>
                    <a:pt x="8021" y="10143"/>
                    <a:pt x="3602" y="12827"/>
                    <a:pt x="1279" y="12827"/>
                  </a:cubicBezTo>
                  <a:cubicBezTo>
                    <a:pt x="714" y="12827"/>
                    <a:pt x="273" y="12668"/>
                    <a:pt x="1" y="12316"/>
                  </a:cubicBezTo>
                  <a:lnTo>
                    <a:pt x="1" y="12316"/>
                  </a:lnTo>
                  <a:lnTo>
                    <a:pt x="918" y="13586"/>
                  </a:lnTo>
                  <a:lnTo>
                    <a:pt x="3461" y="17134"/>
                  </a:lnTo>
                  <a:cubicBezTo>
                    <a:pt x="3733" y="17486"/>
                    <a:pt x="4174" y="17645"/>
                    <a:pt x="4738" y="17645"/>
                  </a:cubicBezTo>
                  <a:cubicBezTo>
                    <a:pt x="7059" y="17645"/>
                    <a:pt x="11469" y="14959"/>
                    <a:pt x="14883" y="11979"/>
                  </a:cubicBezTo>
                  <a:cubicBezTo>
                    <a:pt x="18085" y="9200"/>
                    <a:pt x="20409" y="6165"/>
                    <a:pt x="19359" y="4805"/>
                  </a:cubicBezTo>
                  <a:lnTo>
                    <a:pt x="15957" y="85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1268525" y="998525"/>
              <a:ext cx="538725" cy="440850"/>
            </a:xfrm>
            <a:custGeom>
              <a:avLst/>
              <a:gdLst/>
              <a:ahLst/>
              <a:cxnLst/>
              <a:rect l="l" t="t" r="r" b="b"/>
              <a:pathLst>
                <a:path w="21549" h="17634" extrusionOk="0">
                  <a:moveTo>
                    <a:pt x="15894" y="1"/>
                  </a:moveTo>
                  <a:lnTo>
                    <a:pt x="15939" y="62"/>
                  </a:lnTo>
                  <a:lnTo>
                    <a:pt x="15939" y="62"/>
                  </a:lnTo>
                  <a:cubicBezTo>
                    <a:pt x="15925" y="41"/>
                    <a:pt x="15910" y="21"/>
                    <a:pt x="15894" y="1"/>
                  </a:cubicBezTo>
                  <a:close/>
                  <a:moveTo>
                    <a:pt x="15939" y="62"/>
                  </a:moveTo>
                  <a:cubicBezTo>
                    <a:pt x="17892" y="2944"/>
                    <a:pt x="5739" y="12832"/>
                    <a:pt x="1281" y="12832"/>
                  </a:cubicBezTo>
                  <a:cubicBezTo>
                    <a:pt x="716" y="12832"/>
                    <a:pt x="274" y="12673"/>
                    <a:pt x="1" y="12320"/>
                  </a:cubicBezTo>
                  <a:lnTo>
                    <a:pt x="1" y="12320"/>
                  </a:lnTo>
                  <a:lnTo>
                    <a:pt x="3482" y="17121"/>
                  </a:lnTo>
                  <a:cubicBezTo>
                    <a:pt x="3756" y="17474"/>
                    <a:pt x="4198" y="17633"/>
                    <a:pt x="4764" y="17633"/>
                  </a:cubicBezTo>
                  <a:cubicBezTo>
                    <a:pt x="9254" y="17633"/>
                    <a:pt x="21549" y="7601"/>
                    <a:pt x="19378" y="4801"/>
                  </a:cubicBezTo>
                  <a:lnTo>
                    <a:pt x="15939" y="62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1187025" y="884200"/>
              <a:ext cx="536875" cy="442100"/>
            </a:xfrm>
            <a:custGeom>
              <a:avLst/>
              <a:gdLst/>
              <a:ahLst/>
              <a:cxnLst/>
              <a:rect l="l" t="t" r="r" b="b"/>
              <a:pathLst>
                <a:path w="21475" h="17684" extrusionOk="0">
                  <a:moveTo>
                    <a:pt x="15845" y="1"/>
                  </a:moveTo>
                  <a:lnTo>
                    <a:pt x="15900" y="77"/>
                  </a:lnTo>
                  <a:lnTo>
                    <a:pt x="15900" y="77"/>
                  </a:lnTo>
                  <a:cubicBezTo>
                    <a:pt x="15883" y="51"/>
                    <a:pt x="15864" y="26"/>
                    <a:pt x="15845" y="1"/>
                  </a:cubicBezTo>
                  <a:close/>
                  <a:moveTo>
                    <a:pt x="15900" y="77"/>
                  </a:moveTo>
                  <a:lnTo>
                    <a:pt x="15900" y="77"/>
                  </a:lnTo>
                  <a:cubicBezTo>
                    <a:pt x="17820" y="2962"/>
                    <a:pt x="5701" y="12869"/>
                    <a:pt x="1258" y="12869"/>
                  </a:cubicBezTo>
                  <a:cubicBezTo>
                    <a:pt x="707" y="12869"/>
                    <a:pt x="274" y="12716"/>
                    <a:pt x="0" y="12379"/>
                  </a:cubicBezTo>
                  <a:lnTo>
                    <a:pt x="0" y="12379"/>
                  </a:lnTo>
                  <a:lnTo>
                    <a:pt x="3424" y="17177"/>
                  </a:lnTo>
                  <a:cubicBezTo>
                    <a:pt x="3469" y="17237"/>
                    <a:pt x="3523" y="17291"/>
                    <a:pt x="3583" y="17338"/>
                  </a:cubicBezTo>
                  <a:cubicBezTo>
                    <a:pt x="3854" y="17574"/>
                    <a:pt x="4233" y="17683"/>
                    <a:pt x="4696" y="17683"/>
                  </a:cubicBezTo>
                  <a:cubicBezTo>
                    <a:pt x="9173" y="17683"/>
                    <a:pt x="21475" y="7528"/>
                    <a:pt x="19281" y="4739"/>
                  </a:cubicBezTo>
                  <a:lnTo>
                    <a:pt x="15900" y="77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1459425" y="884200"/>
              <a:ext cx="385075" cy="503700"/>
            </a:xfrm>
            <a:custGeom>
              <a:avLst/>
              <a:gdLst/>
              <a:ahLst/>
              <a:cxnLst/>
              <a:rect l="l" t="t" r="r" b="b"/>
              <a:pathLst>
                <a:path w="15403" h="20148" extrusionOk="0">
                  <a:moveTo>
                    <a:pt x="4949" y="1"/>
                  </a:moveTo>
                  <a:lnTo>
                    <a:pt x="0" y="6352"/>
                  </a:lnTo>
                  <a:lnTo>
                    <a:pt x="559" y="7129"/>
                  </a:lnTo>
                  <a:lnTo>
                    <a:pt x="3836" y="11706"/>
                  </a:lnTo>
                  <a:lnTo>
                    <a:pt x="3984" y="11915"/>
                  </a:lnTo>
                  <a:lnTo>
                    <a:pt x="6429" y="15330"/>
                  </a:lnTo>
                  <a:lnTo>
                    <a:pt x="7292" y="16539"/>
                  </a:lnTo>
                  <a:lnTo>
                    <a:pt x="9876" y="20147"/>
                  </a:lnTo>
                  <a:cubicBezTo>
                    <a:pt x="13078" y="17368"/>
                    <a:pt x="15402" y="14333"/>
                    <a:pt x="14352" y="12971"/>
                  </a:cubicBezTo>
                  <a:lnTo>
                    <a:pt x="11740" y="9382"/>
                  </a:lnTo>
                  <a:lnTo>
                    <a:pt x="10984" y="8326"/>
                  </a:lnTo>
                  <a:lnTo>
                    <a:pt x="10975" y="8311"/>
                  </a:lnTo>
                  <a:lnTo>
                    <a:pt x="8394" y="4754"/>
                  </a:lnTo>
                  <a:lnTo>
                    <a:pt x="8276" y="4589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rgbClr val="959EC4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745150" y="344850"/>
              <a:ext cx="864375" cy="861100"/>
            </a:xfrm>
            <a:custGeom>
              <a:avLst/>
              <a:gdLst/>
              <a:ahLst/>
              <a:cxnLst/>
              <a:rect l="l" t="t" r="r" b="b"/>
              <a:pathLst>
                <a:path w="34575" h="34444" extrusionOk="0">
                  <a:moveTo>
                    <a:pt x="15558" y="0"/>
                  </a:moveTo>
                  <a:cubicBezTo>
                    <a:pt x="14815" y="0"/>
                    <a:pt x="14024" y="137"/>
                    <a:pt x="13212" y="387"/>
                  </a:cubicBezTo>
                  <a:cubicBezTo>
                    <a:pt x="7129" y="2214"/>
                    <a:pt x="1" y="10342"/>
                    <a:pt x="3639" y="14586"/>
                  </a:cubicBezTo>
                  <a:lnTo>
                    <a:pt x="17652" y="33936"/>
                  </a:lnTo>
                  <a:cubicBezTo>
                    <a:pt x="17662" y="33951"/>
                    <a:pt x="17662" y="33951"/>
                    <a:pt x="17675" y="33953"/>
                  </a:cubicBezTo>
                  <a:cubicBezTo>
                    <a:pt x="17948" y="34291"/>
                    <a:pt x="18380" y="34443"/>
                    <a:pt x="18931" y="34443"/>
                  </a:cubicBezTo>
                  <a:cubicBezTo>
                    <a:pt x="21260" y="34443"/>
                    <a:pt x="25704" y="31710"/>
                    <a:pt x="29127" y="28703"/>
                  </a:cubicBezTo>
                  <a:cubicBezTo>
                    <a:pt x="32291" y="25928"/>
                    <a:pt x="34574" y="22911"/>
                    <a:pt x="33520" y="21575"/>
                  </a:cubicBezTo>
                  <a:lnTo>
                    <a:pt x="18947" y="1461"/>
                  </a:lnTo>
                  <a:cubicBezTo>
                    <a:pt x="18074" y="441"/>
                    <a:pt x="16893" y="0"/>
                    <a:pt x="15558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1075450" y="344850"/>
              <a:ext cx="534075" cy="717600"/>
            </a:xfrm>
            <a:custGeom>
              <a:avLst/>
              <a:gdLst/>
              <a:ahLst/>
              <a:cxnLst/>
              <a:rect l="l" t="t" r="r" b="b"/>
              <a:pathLst>
                <a:path w="21363" h="28704" extrusionOk="0">
                  <a:moveTo>
                    <a:pt x="2346" y="0"/>
                  </a:moveTo>
                  <a:cubicBezTo>
                    <a:pt x="1603" y="0"/>
                    <a:pt x="812" y="137"/>
                    <a:pt x="0" y="387"/>
                  </a:cubicBezTo>
                  <a:cubicBezTo>
                    <a:pt x="520" y="298"/>
                    <a:pt x="1017" y="250"/>
                    <a:pt x="1482" y="250"/>
                  </a:cubicBezTo>
                  <a:cubicBezTo>
                    <a:pt x="3272" y="250"/>
                    <a:pt x="4578" y="963"/>
                    <a:pt x="4813" y="2803"/>
                  </a:cubicBezTo>
                  <a:cubicBezTo>
                    <a:pt x="5110" y="5108"/>
                    <a:pt x="1001" y="9051"/>
                    <a:pt x="1001" y="9051"/>
                  </a:cubicBezTo>
                  <a:lnTo>
                    <a:pt x="15915" y="28703"/>
                  </a:lnTo>
                  <a:cubicBezTo>
                    <a:pt x="19079" y="25928"/>
                    <a:pt x="21362" y="22911"/>
                    <a:pt x="20308" y="21575"/>
                  </a:cubicBezTo>
                  <a:lnTo>
                    <a:pt x="5735" y="1461"/>
                  </a:lnTo>
                  <a:cubicBezTo>
                    <a:pt x="4862" y="441"/>
                    <a:pt x="3681" y="0"/>
                    <a:pt x="2346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598425" y="1227625"/>
              <a:ext cx="408375" cy="339900"/>
            </a:xfrm>
            <a:custGeom>
              <a:avLst/>
              <a:gdLst/>
              <a:ahLst/>
              <a:cxnLst/>
              <a:rect l="l" t="t" r="r" b="b"/>
              <a:pathLst>
                <a:path w="16335" h="13596" extrusionOk="0">
                  <a:moveTo>
                    <a:pt x="6113" y="0"/>
                  </a:moveTo>
                  <a:cubicBezTo>
                    <a:pt x="2153" y="0"/>
                    <a:pt x="1" y="2710"/>
                    <a:pt x="1" y="2710"/>
                  </a:cubicBezTo>
                  <a:cubicBezTo>
                    <a:pt x="1" y="2710"/>
                    <a:pt x="8722" y="13595"/>
                    <a:pt x="12489" y="13595"/>
                  </a:cubicBezTo>
                  <a:cubicBezTo>
                    <a:pt x="12888" y="13595"/>
                    <a:pt x="13232" y="13473"/>
                    <a:pt x="13504" y="13202"/>
                  </a:cubicBezTo>
                  <a:cubicBezTo>
                    <a:pt x="16335" y="10373"/>
                    <a:pt x="15824" y="3210"/>
                    <a:pt x="10053" y="835"/>
                  </a:cubicBezTo>
                  <a:cubicBezTo>
                    <a:pt x="8590" y="233"/>
                    <a:pt x="7274" y="0"/>
                    <a:pt x="6113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1565350" y="4846750"/>
              <a:ext cx="161275" cy="212950"/>
            </a:xfrm>
            <a:custGeom>
              <a:avLst/>
              <a:gdLst/>
              <a:ahLst/>
              <a:cxnLst/>
              <a:rect l="l" t="t" r="r" b="b"/>
              <a:pathLst>
                <a:path w="6451" h="8518" extrusionOk="0">
                  <a:moveTo>
                    <a:pt x="2665" y="0"/>
                  </a:moveTo>
                  <a:cubicBezTo>
                    <a:pt x="1342" y="0"/>
                    <a:pt x="1" y="4136"/>
                    <a:pt x="1" y="4136"/>
                  </a:cubicBezTo>
                  <a:cubicBezTo>
                    <a:pt x="1" y="4136"/>
                    <a:pt x="533" y="5699"/>
                    <a:pt x="3145" y="7422"/>
                  </a:cubicBezTo>
                  <a:cubicBezTo>
                    <a:pt x="4481" y="8302"/>
                    <a:pt x="5315" y="8517"/>
                    <a:pt x="5811" y="8517"/>
                  </a:cubicBezTo>
                  <a:cubicBezTo>
                    <a:pt x="6285" y="8517"/>
                    <a:pt x="6451" y="8322"/>
                    <a:pt x="6451" y="8322"/>
                  </a:cubicBezTo>
                  <a:cubicBezTo>
                    <a:pt x="6451" y="8322"/>
                    <a:pt x="4773" y="2104"/>
                    <a:pt x="3287" y="345"/>
                  </a:cubicBezTo>
                  <a:cubicBezTo>
                    <a:pt x="3084" y="104"/>
                    <a:pt x="2874" y="0"/>
                    <a:pt x="2665" y="0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529000" y="4523900"/>
              <a:ext cx="295400" cy="467300"/>
            </a:xfrm>
            <a:custGeom>
              <a:avLst/>
              <a:gdLst/>
              <a:ahLst/>
              <a:cxnLst/>
              <a:rect l="l" t="t" r="r" b="b"/>
              <a:pathLst>
                <a:path w="11816" h="18692" extrusionOk="0">
                  <a:moveTo>
                    <a:pt x="4509" y="0"/>
                  </a:moveTo>
                  <a:cubicBezTo>
                    <a:pt x="4000" y="2992"/>
                    <a:pt x="3787" y="5449"/>
                    <a:pt x="2217" y="6676"/>
                  </a:cubicBezTo>
                  <a:cubicBezTo>
                    <a:pt x="544" y="7980"/>
                    <a:pt x="1" y="9193"/>
                    <a:pt x="1" y="9193"/>
                  </a:cubicBezTo>
                  <a:cubicBezTo>
                    <a:pt x="1" y="9193"/>
                    <a:pt x="3766" y="10237"/>
                    <a:pt x="5044" y="12877"/>
                  </a:cubicBezTo>
                  <a:cubicBezTo>
                    <a:pt x="6322" y="15514"/>
                    <a:pt x="5791" y="17817"/>
                    <a:pt x="7308" y="18497"/>
                  </a:cubicBezTo>
                  <a:cubicBezTo>
                    <a:pt x="7617" y="18636"/>
                    <a:pt x="7987" y="18691"/>
                    <a:pt x="8381" y="18691"/>
                  </a:cubicBezTo>
                  <a:cubicBezTo>
                    <a:pt x="9919" y="18691"/>
                    <a:pt x="11816" y="17849"/>
                    <a:pt x="11816" y="17849"/>
                  </a:cubicBezTo>
                  <a:cubicBezTo>
                    <a:pt x="11816" y="17849"/>
                    <a:pt x="10149" y="17469"/>
                    <a:pt x="9887" y="15237"/>
                  </a:cubicBezTo>
                  <a:cubicBezTo>
                    <a:pt x="9623" y="13005"/>
                    <a:pt x="8779" y="8184"/>
                    <a:pt x="8938" y="6987"/>
                  </a:cubicBezTo>
                  <a:cubicBezTo>
                    <a:pt x="9097" y="5791"/>
                    <a:pt x="10016" y="1227"/>
                    <a:pt x="10016" y="1227"/>
                  </a:cubicBezTo>
                  <a:lnTo>
                    <a:pt x="450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1505100" y="4712575"/>
              <a:ext cx="409200" cy="355200"/>
            </a:xfrm>
            <a:custGeom>
              <a:avLst/>
              <a:gdLst/>
              <a:ahLst/>
              <a:cxnLst/>
              <a:rect l="l" t="t" r="r" b="b"/>
              <a:pathLst>
                <a:path w="16368" h="14208" extrusionOk="0">
                  <a:moveTo>
                    <a:pt x="3349" y="1"/>
                  </a:moveTo>
                  <a:cubicBezTo>
                    <a:pt x="2054" y="1"/>
                    <a:pt x="965" y="1019"/>
                    <a:pt x="521" y="2825"/>
                  </a:cubicBezTo>
                  <a:cubicBezTo>
                    <a:pt x="1" y="4930"/>
                    <a:pt x="1187" y="7452"/>
                    <a:pt x="1105" y="9264"/>
                  </a:cubicBezTo>
                  <a:cubicBezTo>
                    <a:pt x="1021" y="11077"/>
                    <a:pt x="598" y="13139"/>
                    <a:pt x="598" y="13139"/>
                  </a:cubicBezTo>
                  <a:cubicBezTo>
                    <a:pt x="858" y="14087"/>
                    <a:pt x="1628" y="14207"/>
                    <a:pt x="2000" y="14207"/>
                  </a:cubicBezTo>
                  <a:cubicBezTo>
                    <a:pt x="2126" y="14207"/>
                    <a:pt x="2207" y="14194"/>
                    <a:pt x="2207" y="14194"/>
                  </a:cubicBezTo>
                  <a:cubicBezTo>
                    <a:pt x="2207" y="14194"/>
                    <a:pt x="3386" y="9866"/>
                    <a:pt x="4614" y="8074"/>
                  </a:cubicBezTo>
                  <a:cubicBezTo>
                    <a:pt x="4959" y="7572"/>
                    <a:pt x="5216" y="7343"/>
                    <a:pt x="5419" y="7343"/>
                  </a:cubicBezTo>
                  <a:cubicBezTo>
                    <a:pt x="5939" y="7343"/>
                    <a:pt x="6106" y="8841"/>
                    <a:pt x="6500" y="11051"/>
                  </a:cubicBezTo>
                  <a:cubicBezTo>
                    <a:pt x="6923" y="13416"/>
                    <a:pt x="7712" y="14079"/>
                    <a:pt x="8739" y="14079"/>
                  </a:cubicBezTo>
                  <a:cubicBezTo>
                    <a:pt x="9048" y="14079"/>
                    <a:pt x="9378" y="14019"/>
                    <a:pt x="9726" y="13927"/>
                  </a:cubicBezTo>
                  <a:lnTo>
                    <a:pt x="16253" y="12209"/>
                  </a:lnTo>
                  <a:cubicBezTo>
                    <a:pt x="16367" y="11144"/>
                    <a:pt x="15474" y="10287"/>
                    <a:pt x="14033" y="10027"/>
                  </a:cubicBezTo>
                  <a:cubicBezTo>
                    <a:pt x="13611" y="9951"/>
                    <a:pt x="13156" y="9937"/>
                    <a:pt x="12702" y="9937"/>
                  </a:cubicBezTo>
                  <a:cubicBezTo>
                    <a:pt x="12428" y="9937"/>
                    <a:pt x="12155" y="9942"/>
                    <a:pt x="11889" y="9942"/>
                  </a:cubicBezTo>
                  <a:cubicBezTo>
                    <a:pt x="11087" y="9942"/>
                    <a:pt x="10357" y="9895"/>
                    <a:pt x="9902" y="9516"/>
                  </a:cubicBezTo>
                  <a:cubicBezTo>
                    <a:pt x="9048" y="8805"/>
                    <a:pt x="8255" y="6187"/>
                    <a:pt x="7825" y="4348"/>
                  </a:cubicBezTo>
                  <a:cubicBezTo>
                    <a:pt x="7394" y="2509"/>
                    <a:pt x="5450" y="448"/>
                    <a:pt x="4002" y="85"/>
                  </a:cubicBezTo>
                  <a:cubicBezTo>
                    <a:pt x="3780" y="28"/>
                    <a:pt x="3562" y="1"/>
                    <a:pt x="3349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02750" y="4554200"/>
              <a:ext cx="134975" cy="230925"/>
            </a:xfrm>
            <a:custGeom>
              <a:avLst/>
              <a:gdLst/>
              <a:ahLst/>
              <a:cxnLst/>
              <a:rect l="l" t="t" r="r" b="b"/>
              <a:pathLst>
                <a:path w="5399" h="9237" extrusionOk="0">
                  <a:moveTo>
                    <a:pt x="4097" y="1"/>
                  </a:moveTo>
                  <a:cubicBezTo>
                    <a:pt x="2755" y="1"/>
                    <a:pt x="220" y="2599"/>
                    <a:pt x="220" y="2599"/>
                  </a:cubicBezTo>
                  <a:cubicBezTo>
                    <a:pt x="220" y="2599"/>
                    <a:pt x="1" y="4235"/>
                    <a:pt x="1577" y="6937"/>
                  </a:cubicBezTo>
                  <a:cubicBezTo>
                    <a:pt x="2775" y="8990"/>
                    <a:pt x="3633" y="9236"/>
                    <a:pt x="3976" y="9236"/>
                  </a:cubicBezTo>
                  <a:cubicBezTo>
                    <a:pt x="4085" y="9236"/>
                    <a:pt x="4142" y="9212"/>
                    <a:pt x="4142" y="9212"/>
                  </a:cubicBezTo>
                  <a:cubicBezTo>
                    <a:pt x="4142" y="9212"/>
                    <a:pt x="5398" y="2895"/>
                    <a:pt x="4846" y="659"/>
                  </a:cubicBezTo>
                  <a:cubicBezTo>
                    <a:pt x="4730" y="187"/>
                    <a:pt x="4456" y="1"/>
                    <a:pt x="4097" y="1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2800" y="4271050"/>
              <a:ext cx="306825" cy="480925"/>
            </a:xfrm>
            <a:custGeom>
              <a:avLst/>
              <a:gdLst/>
              <a:ahLst/>
              <a:cxnLst/>
              <a:rect l="l" t="t" r="r" b="b"/>
              <a:pathLst>
                <a:path w="12273" h="19237" extrusionOk="0">
                  <a:moveTo>
                    <a:pt x="8119" y="0"/>
                  </a:moveTo>
                  <a:cubicBezTo>
                    <a:pt x="6336" y="2455"/>
                    <a:pt x="5054" y="4564"/>
                    <a:pt x="3102" y="4964"/>
                  </a:cubicBezTo>
                  <a:cubicBezTo>
                    <a:pt x="1025" y="5391"/>
                    <a:pt x="0" y="6238"/>
                    <a:pt x="0" y="6238"/>
                  </a:cubicBezTo>
                  <a:cubicBezTo>
                    <a:pt x="0" y="6238"/>
                    <a:pt x="2910" y="8845"/>
                    <a:pt x="2885" y="11775"/>
                  </a:cubicBezTo>
                  <a:cubicBezTo>
                    <a:pt x="2859" y="14706"/>
                    <a:pt x="1364" y="16534"/>
                    <a:pt x="2419" y="17816"/>
                  </a:cubicBezTo>
                  <a:cubicBezTo>
                    <a:pt x="3475" y="19099"/>
                    <a:pt x="6749" y="19236"/>
                    <a:pt x="6749" y="19236"/>
                  </a:cubicBezTo>
                  <a:cubicBezTo>
                    <a:pt x="6749" y="19236"/>
                    <a:pt x="5421" y="18154"/>
                    <a:pt x="6177" y="16038"/>
                  </a:cubicBezTo>
                  <a:cubicBezTo>
                    <a:pt x="6931" y="13922"/>
                    <a:pt x="8312" y="9227"/>
                    <a:pt x="8987" y="8226"/>
                  </a:cubicBezTo>
                  <a:cubicBezTo>
                    <a:pt x="9661" y="7226"/>
                    <a:pt x="12273" y="3351"/>
                    <a:pt x="12273" y="3351"/>
                  </a:cubicBezTo>
                  <a:lnTo>
                    <a:pt x="811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0075" y="4410500"/>
              <a:ext cx="382650" cy="422875"/>
            </a:xfrm>
            <a:custGeom>
              <a:avLst/>
              <a:gdLst/>
              <a:ahLst/>
              <a:cxnLst/>
              <a:rect l="l" t="t" r="r" b="b"/>
              <a:pathLst>
                <a:path w="15306" h="16915" extrusionOk="0">
                  <a:moveTo>
                    <a:pt x="7531" y="1"/>
                  </a:moveTo>
                  <a:cubicBezTo>
                    <a:pt x="6623" y="1"/>
                    <a:pt x="5650" y="510"/>
                    <a:pt x="4792" y="1525"/>
                  </a:cubicBezTo>
                  <a:cubicBezTo>
                    <a:pt x="3394" y="3179"/>
                    <a:pt x="3340" y="5967"/>
                    <a:pt x="2462" y="7554"/>
                  </a:cubicBezTo>
                  <a:cubicBezTo>
                    <a:pt x="1583" y="9141"/>
                    <a:pt x="254" y="11124"/>
                    <a:pt x="254" y="11124"/>
                  </a:cubicBezTo>
                  <a:cubicBezTo>
                    <a:pt x="0" y="12415"/>
                    <a:pt x="1261" y="12460"/>
                    <a:pt x="1261" y="12460"/>
                  </a:cubicBezTo>
                  <a:cubicBezTo>
                    <a:pt x="1261" y="12460"/>
                    <a:pt x="4240" y="9105"/>
                    <a:pt x="6134" y="8046"/>
                  </a:cubicBezTo>
                  <a:cubicBezTo>
                    <a:pt x="6536" y="7821"/>
                    <a:pt x="6824" y="7714"/>
                    <a:pt x="7018" y="7714"/>
                  </a:cubicBezTo>
                  <a:cubicBezTo>
                    <a:pt x="7742" y="7714"/>
                    <a:pt x="7191" y="9187"/>
                    <a:pt x="6504" y="11551"/>
                  </a:cubicBezTo>
                  <a:cubicBezTo>
                    <a:pt x="5630" y="14550"/>
                    <a:pt x="6592" y="15245"/>
                    <a:pt x="8117" y="15559"/>
                  </a:cubicBezTo>
                  <a:lnTo>
                    <a:pt x="14730" y="16914"/>
                  </a:lnTo>
                  <a:cubicBezTo>
                    <a:pt x="15306" y="16010"/>
                    <a:pt x="14885" y="14844"/>
                    <a:pt x="13708" y="13972"/>
                  </a:cubicBezTo>
                  <a:cubicBezTo>
                    <a:pt x="12531" y="13100"/>
                    <a:pt x="10683" y="12698"/>
                    <a:pt x="10232" y="11682"/>
                  </a:cubicBezTo>
                  <a:cubicBezTo>
                    <a:pt x="9784" y="10666"/>
                    <a:pt x="10235" y="7966"/>
                    <a:pt x="10664" y="6128"/>
                  </a:cubicBezTo>
                  <a:cubicBezTo>
                    <a:pt x="11094" y="4289"/>
                    <a:pt x="10267" y="1581"/>
                    <a:pt x="9131" y="612"/>
                  </a:cubicBezTo>
                  <a:cubicBezTo>
                    <a:pt x="8653" y="204"/>
                    <a:pt x="8105" y="1"/>
                    <a:pt x="75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275" y="2777125"/>
              <a:ext cx="1141550" cy="1930450"/>
            </a:xfrm>
            <a:custGeom>
              <a:avLst/>
              <a:gdLst/>
              <a:ahLst/>
              <a:cxnLst/>
              <a:rect l="l" t="t" r="r" b="b"/>
              <a:pathLst>
                <a:path w="45662" h="77218" extrusionOk="0">
                  <a:moveTo>
                    <a:pt x="20272" y="1"/>
                  </a:moveTo>
                  <a:cubicBezTo>
                    <a:pt x="18930" y="2823"/>
                    <a:pt x="18423" y="9144"/>
                    <a:pt x="16904" y="21221"/>
                  </a:cubicBezTo>
                  <a:cubicBezTo>
                    <a:pt x="15888" y="29280"/>
                    <a:pt x="15300" y="36954"/>
                    <a:pt x="15300" y="36954"/>
                  </a:cubicBezTo>
                  <a:cubicBezTo>
                    <a:pt x="15300" y="36954"/>
                    <a:pt x="10190" y="40414"/>
                    <a:pt x="8354" y="45399"/>
                  </a:cubicBezTo>
                  <a:cubicBezTo>
                    <a:pt x="6373" y="50782"/>
                    <a:pt x="1" y="63845"/>
                    <a:pt x="1" y="63845"/>
                  </a:cubicBezTo>
                  <a:cubicBezTo>
                    <a:pt x="1" y="63845"/>
                    <a:pt x="1726" y="66833"/>
                    <a:pt x="4722" y="66833"/>
                  </a:cubicBezTo>
                  <a:cubicBezTo>
                    <a:pt x="4815" y="66833"/>
                    <a:pt x="4910" y="66830"/>
                    <a:pt x="5005" y="66824"/>
                  </a:cubicBezTo>
                  <a:cubicBezTo>
                    <a:pt x="5005" y="66824"/>
                    <a:pt x="10100" y="59669"/>
                    <a:pt x="14071" y="54368"/>
                  </a:cubicBezTo>
                  <a:cubicBezTo>
                    <a:pt x="19119" y="47631"/>
                    <a:pt x="19606" y="46516"/>
                    <a:pt x="22233" y="42830"/>
                  </a:cubicBezTo>
                  <a:cubicBezTo>
                    <a:pt x="25218" y="39375"/>
                    <a:pt x="28767" y="24168"/>
                    <a:pt x="30004" y="18322"/>
                  </a:cubicBezTo>
                  <a:lnTo>
                    <a:pt x="31282" y="18530"/>
                  </a:lnTo>
                  <a:cubicBezTo>
                    <a:pt x="31696" y="20796"/>
                    <a:pt x="31840" y="22714"/>
                    <a:pt x="32802" y="29357"/>
                  </a:cubicBezTo>
                  <a:cubicBezTo>
                    <a:pt x="33896" y="36913"/>
                    <a:pt x="34935" y="43533"/>
                    <a:pt x="34935" y="43533"/>
                  </a:cubicBezTo>
                  <a:cubicBezTo>
                    <a:pt x="34935" y="43533"/>
                    <a:pt x="32244" y="49618"/>
                    <a:pt x="32553" y="55876"/>
                  </a:cubicBezTo>
                  <a:cubicBezTo>
                    <a:pt x="32942" y="63742"/>
                    <a:pt x="32884" y="75593"/>
                    <a:pt x="32884" y="75593"/>
                  </a:cubicBezTo>
                  <a:cubicBezTo>
                    <a:pt x="32884" y="75593"/>
                    <a:pt x="34496" y="77217"/>
                    <a:pt x="36858" y="77217"/>
                  </a:cubicBezTo>
                  <a:cubicBezTo>
                    <a:pt x="37451" y="77217"/>
                    <a:pt x="38092" y="77115"/>
                    <a:pt x="38767" y="76858"/>
                  </a:cubicBezTo>
                  <a:cubicBezTo>
                    <a:pt x="38767" y="76858"/>
                    <a:pt x="41149" y="63920"/>
                    <a:pt x="42412" y="57418"/>
                  </a:cubicBezTo>
                  <a:cubicBezTo>
                    <a:pt x="43986" y="49332"/>
                    <a:pt x="44710" y="46525"/>
                    <a:pt x="45090" y="42465"/>
                  </a:cubicBezTo>
                  <a:cubicBezTo>
                    <a:pt x="45661" y="36383"/>
                    <a:pt x="45090" y="8371"/>
                    <a:pt x="45090" y="8371"/>
                  </a:cubicBezTo>
                  <a:lnTo>
                    <a:pt x="20272" y="1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363725" y="3072450"/>
              <a:ext cx="201600" cy="608125"/>
            </a:xfrm>
            <a:custGeom>
              <a:avLst/>
              <a:gdLst/>
              <a:ahLst/>
              <a:cxnLst/>
              <a:rect l="l" t="t" r="r" b="b"/>
              <a:pathLst>
                <a:path w="8064" h="24325" extrusionOk="0">
                  <a:moveTo>
                    <a:pt x="1" y="1"/>
                  </a:moveTo>
                  <a:cubicBezTo>
                    <a:pt x="1" y="1"/>
                    <a:pt x="3210" y="3974"/>
                    <a:pt x="3751" y="5650"/>
                  </a:cubicBezTo>
                  <a:cubicBezTo>
                    <a:pt x="5065" y="9720"/>
                    <a:pt x="2116" y="24325"/>
                    <a:pt x="2116" y="24325"/>
                  </a:cubicBezTo>
                  <a:cubicBezTo>
                    <a:pt x="4032" y="18489"/>
                    <a:pt x="5589" y="12548"/>
                    <a:pt x="6786" y="6509"/>
                  </a:cubicBezTo>
                  <a:lnTo>
                    <a:pt x="8064" y="6717"/>
                  </a:lnTo>
                  <a:cubicBezTo>
                    <a:pt x="8064" y="6717"/>
                    <a:pt x="2673" y="2724"/>
                    <a:pt x="1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466500" y="1267625"/>
              <a:ext cx="475125" cy="580100"/>
            </a:xfrm>
            <a:custGeom>
              <a:avLst/>
              <a:gdLst/>
              <a:ahLst/>
              <a:cxnLst/>
              <a:rect l="l" t="t" r="r" b="b"/>
              <a:pathLst>
                <a:path w="19005" h="23204" extrusionOk="0">
                  <a:moveTo>
                    <a:pt x="9783" y="1"/>
                  </a:moveTo>
                  <a:cubicBezTo>
                    <a:pt x="9748" y="1"/>
                    <a:pt x="9713" y="1"/>
                    <a:pt x="9679" y="1"/>
                  </a:cubicBezTo>
                  <a:cubicBezTo>
                    <a:pt x="4309" y="59"/>
                    <a:pt x="1" y="4458"/>
                    <a:pt x="56" y="9828"/>
                  </a:cubicBezTo>
                  <a:cubicBezTo>
                    <a:pt x="89" y="12970"/>
                    <a:pt x="1618" y="15706"/>
                    <a:pt x="3948" y="17459"/>
                  </a:cubicBezTo>
                  <a:cubicBezTo>
                    <a:pt x="3948" y="17459"/>
                    <a:pt x="4460" y="18554"/>
                    <a:pt x="4760" y="18939"/>
                  </a:cubicBezTo>
                  <a:cubicBezTo>
                    <a:pt x="6448" y="21104"/>
                    <a:pt x="11878" y="22994"/>
                    <a:pt x="13205" y="23172"/>
                  </a:cubicBezTo>
                  <a:cubicBezTo>
                    <a:pt x="13362" y="23193"/>
                    <a:pt x="13511" y="23203"/>
                    <a:pt x="13655" y="23203"/>
                  </a:cubicBezTo>
                  <a:cubicBezTo>
                    <a:pt x="15341" y="23203"/>
                    <a:pt x="16198" y="21798"/>
                    <a:pt x="17160" y="19836"/>
                  </a:cubicBezTo>
                  <a:cubicBezTo>
                    <a:pt x="19005" y="16076"/>
                    <a:pt x="18912" y="11157"/>
                    <a:pt x="18609" y="8726"/>
                  </a:cubicBezTo>
                  <a:cubicBezTo>
                    <a:pt x="18082" y="3841"/>
                    <a:pt x="14774" y="1"/>
                    <a:pt x="9783" y="1"/>
                  </a:cubicBez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422475" y="1741075"/>
              <a:ext cx="394250" cy="302125"/>
            </a:xfrm>
            <a:custGeom>
              <a:avLst/>
              <a:gdLst/>
              <a:ahLst/>
              <a:cxnLst/>
              <a:rect l="l" t="t" r="r" b="b"/>
              <a:pathLst>
                <a:path w="15770" h="12085" extrusionOk="0">
                  <a:moveTo>
                    <a:pt x="6521" y="1"/>
                  </a:moveTo>
                  <a:cubicBezTo>
                    <a:pt x="6521" y="1"/>
                    <a:pt x="5679" y="3343"/>
                    <a:pt x="5525" y="3811"/>
                  </a:cubicBezTo>
                  <a:cubicBezTo>
                    <a:pt x="5273" y="4584"/>
                    <a:pt x="5133" y="4778"/>
                    <a:pt x="4509" y="4778"/>
                  </a:cubicBezTo>
                  <a:cubicBezTo>
                    <a:pt x="4075" y="4778"/>
                    <a:pt x="3407" y="4684"/>
                    <a:pt x="2303" y="4625"/>
                  </a:cubicBezTo>
                  <a:cubicBezTo>
                    <a:pt x="2128" y="4615"/>
                    <a:pt x="1964" y="4610"/>
                    <a:pt x="1812" y="4610"/>
                  </a:cubicBezTo>
                  <a:cubicBezTo>
                    <a:pt x="417" y="4610"/>
                    <a:pt x="1" y="5074"/>
                    <a:pt x="774" y="7181"/>
                  </a:cubicBezTo>
                  <a:cubicBezTo>
                    <a:pt x="1543" y="9275"/>
                    <a:pt x="4852" y="11470"/>
                    <a:pt x="7928" y="11996"/>
                  </a:cubicBezTo>
                  <a:cubicBezTo>
                    <a:pt x="8281" y="12057"/>
                    <a:pt x="8658" y="12084"/>
                    <a:pt x="9047" y="12084"/>
                  </a:cubicBezTo>
                  <a:cubicBezTo>
                    <a:pt x="12054" y="12084"/>
                    <a:pt x="15770" y="10423"/>
                    <a:pt x="14193" y="9236"/>
                  </a:cubicBezTo>
                  <a:cubicBezTo>
                    <a:pt x="12415" y="7896"/>
                    <a:pt x="11624" y="7625"/>
                    <a:pt x="11867" y="6687"/>
                  </a:cubicBezTo>
                  <a:cubicBezTo>
                    <a:pt x="12408" y="4586"/>
                    <a:pt x="13212" y="2885"/>
                    <a:pt x="13212" y="2885"/>
                  </a:cubicBezTo>
                  <a:lnTo>
                    <a:pt x="6521" y="1"/>
                  </a:ln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466500" y="1267625"/>
              <a:ext cx="433300" cy="498500"/>
            </a:xfrm>
            <a:custGeom>
              <a:avLst/>
              <a:gdLst/>
              <a:ahLst/>
              <a:cxnLst/>
              <a:rect l="l" t="t" r="r" b="b"/>
              <a:pathLst>
                <a:path w="17332" h="19940" extrusionOk="0">
                  <a:moveTo>
                    <a:pt x="9781" y="1"/>
                  </a:moveTo>
                  <a:cubicBezTo>
                    <a:pt x="9747" y="1"/>
                    <a:pt x="9713" y="1"/>
                    <a:pt x="9679" y="1"/>
                  </a:cubicBezTo>
                  <a:cubicBezTo>
                    <a:pt x="4309" y="57"/>
                    <a:pt x="1" y="4458"/>
                    <a:pt x="56" y="9828"/>
                  </a:cubicBezTo>
                  <a:cubicBezTo>
                    <a:pt x="89" y="12970"/>
                    <a:pt x="649" y="15240"/>
                    <a:pt x="2866" y="17684"/>
                  </a:cubicBezTo>
                  <a:cubicBezTo>
                    <a:pt x="2866" y="17684"/>
                    <a:pt x="3611" y="18449"/>
                    <a:pt x="4228" y="18833"/>
                  </a:cubicBezTo>
                  <a:cubicBezTo>
                    <a:pt x="5051" y="19364"/>
                    <a:pt x="6448" y="19940"/>
                    <a:pt x="8085" y="19940"/>
                  </a:cubicBezTo>
                  <a:cubicBezTo>
                    <a:pt x="8484" y="19940"/>
                    <a:pt x="8897" y="19905"/>
                    <a:pt x="9320" y="19828"/>
                  </a:cubicBezTo>
                  <a:cubicBezTo>
                    <a:pt x="11476" y="19435"/>
                    <a:pt x="11648" y="17160"/>
                    <a:pt x="11268" y="16804"/>
                  </a:cubicBezTo>
                  <a:lnTo>
                    <a:pt x="11268" y="16804"/>
                  </a:lnTo>
                  <a:cubicBezTo>
                    <a:pt x="11073" y="16983"/>
                    <a:pt x="10832" y="17078"/>
                    <a:pt x="10573" y="17078"/>
                  </a:cubicBezTo>
                  <a:cubicBezTo>
                    <a:pt x="10102" y="17078"/>
                    <a:pt x="9575" y="16761"/>
                    <a:pt x="9174" y="16052"/>
                  </a:cubicBezTo>
                  <a:cubicBezTo>
                    <a:pt x="8560" y="14967"/>
                    <a:pt x="8351" y="13159"/>
                    <a:pt x="9236" y="11602"/>
                  </a:cubicBezTo>
                  <a:cubicBezTo>
                    <a:pt x="9645" y="10883"/>
                    <a:pt x="10332" y="10580"/>
                    <a:pt x="10996" y="10580"/>
                  </a:cubicBezTo>
                  <a:cubicBezTo>
                    <a:pt x="11773" y="10580"/>
                    <a:pt x="12518" y="10996"/>
                    <a:pt x="12746" y="11649"/>
                  </a:cubicBezTo>
                  <a:cubicBezTo>
                    <a:pt x="13169" y="12860"/>
                    <a:pt x="13160" y="15021"/>
                    <a:pt x="13160" y="15021"/>
                  </a:cubicBezTo>
                  <a:cubicBezTo>
                    <a:pt x="13160" y="15021"/>
                    <a:pt x="14537" y="14506"/>
                    <a:pt x="14806" y="13116"/>
                  </a:cubicBezTo>
                  <a:cubicBezTo>
                    <a:pt x="14995" y="12132"/>
                    <a:pt x="14997" y="10998"/>
                    <a:pt x="14945" y="10081"/>
                  </a:cubicBezTo>
                  <a:cubicBezTo>
                    <a:pt x="14898" y="9235"/>
                    <a:pt x="15145" y="8361"/>
                    <a:pt x="15766" y="7783"/>
                  </a:cubicBezTo>
                  <a:cubicBezTo>
                    <a:pt x="16627" y="6980"/>
                    <a:pt x="16307" y="5704"/>
                    <a:pt x="16307" y="5704"/>
                  </a:cubicBezTo>
                  <a:cubicBezTo>
                    <a:pt x="16906" y="5218"/>
                    <a:pt x="17329" y="4533"/>
                    <a:pt x="17331" y="4533"/>
                  </a:cubicBezTo>
                  <a:cubicBezTo>
                    <a:pt x="15845" y="1813"/>
                    <a:pt x="13211" y="1"/>
                    <a:pt x="978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374150" y="1293150"/>
              <a:ext cx="454825" cy="559525"/>
            </a:xfrm>
            <a:custGeom>
              <a:avLst/>
              <a:gdLst/>
              <a:ahLst/>
              <a:cxnLst/>
              <a:rect l="l" t="t" r="r" b="b"/>
              <a:pathLst>
                <a:path w="18193" h="22381" extrusionOk="0">
                  <a:moveTo>
                    <a:pt x="8307" y="0"/>
                  </a:moveTo>
                  <a:cubicBezTo>
                    <a:pt x="7744" y="0"/>
                    <a:pt x="6883" y="165"/>
                    <a:pt x="5961" y="948"/>
                  </a:cubicBezTo>
                  <a:cubicBezTo>
                    <a:pt x="4363" y="2303"/>
                    <a:pt x="2457" y="6788"/>
                    <a:pt x="1229" y="11704"/>
                  </a:cubicBezTo>
                  <a:cubicBezTo>
                    <a:pt x="0" y="16623"/>
                    <a:pt x="4182" y="20186"/>
                    <a:pt x="9517" y="21822"/>
                  </a:cubicBezTo>
                  <a:cubicBezTo>
                    <a:pt x="10828" y="22225"/>
                    <a:pt x="11996" y="22380"/>
                    <a:pt x="13016" y="22380"/>
                  </a:cubicBezTo>
                  <a:cubicBezTo>
                    <a:pt x="16419" y="22380"/>
                    <a:pt x="18192" y="20658"/>
                    <a:pt x="18192" y="20658"/>
                  </a:cubicBezTo>
                  <a:lnTo>
                    <a:pt x="18192" y="20658"/>
                  </a:lnTo>
                  <a:cubicBezTo>
                    <a:pt x="18192" y="20658"/>
                    <a:pt x="18059" y="20708"/>
                    <a:pt x="17841" y="20708"/>
                  </a:cubicBezTo>
                  <a:cubicBezTo>
                    <a:pt x="17415" y="20708"/>
                    <a:pt x="16663" y="20519"/>
                    <a:pt x="15944" y="19402"/>
                  </a:cubicBezTo>
                  <a:cubicBezTo>
                    <a:pt x="15263" y="18345"/>
                    <a:pt x="15102" y="16208"/>
                    <a:pt x="15102" y="16208"/>
                  </a:cubicBezTo>
                  <a:cubicBezTo>
                    <a:pt x="15102" y="16208"/>
                    <a:pt x="14806" y="16288"/>
                    <a:pt x="14335" y="16288"/>
                  </a:cubicBezTo>
                  <a:cubicBezTo>
                    <a:pt x="13391" y="16288"/>
                    <a:pt x="11741" y="15967"/>
                    <a:pt x="10361" y="14039"/>
                  </a:cubicBezTo>
                  <a:cubicBezTo>
                    <a:pt x="8295" y="11150"/>
                    <a:pt x="8972" y="89"/>
                    <a:pt x="8972" y="89"/>
                  </a:cubicBezTo>
                  <a:cubicBezTo>
                    <a:pt x="8972" y="89"/>
                    <a:pt x="8719" y="0"/>
                    <a:pt x="8307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269700" y="1850750"/>
              <a:ext cx="778725" cy="1221725"/>
            </a:xfrm>
            <a:custGeom>
              <a:avLst/>
              <a:gdLst/>
              <a:ahLst/>
              <a:cxnLst/>
              <a:rect l="l" t="t" r="r" b="b"/>
              <a:pathLst>
                <a:path w="31149" h="48869" extrusionOk="0">
                  <a:moveTo>
                    <a:pt x="7909" y="0"/>
                  </a:moveTo>
                  <a:cubicBezTo>
                    <a:pt x="7513" y="0"/>
                    <a:pt x="7129" y="40"/>
                    <a:pt x="6790" y="146"/>
                  </a:cubicBezTo>
                  <a:cubicBezTo>
                    <a:pt x="4698" y="1198"/>
                    <a:pt x="3253" y="3114"/>
                    <a:pt x="2860" y="7051"/>
                  </a:cubicBezTo>
                  <a:cubicBezTo>
                    <a:pt x="2172" y="13926"/>
                    <a:pt x="4737" y="18544"/>
                    <a:pt x="4911" y="25973"/>
                  </a:cubicBezTo>
                  <a:cubicBezTo>
                    <a:pt x="4956" y="27938"/>
                    <a:pt x="985" y="32316"/>
                    <a:pt x="1" y="39116"/>
                  </a:cubicBezTo>
                  <a:cubicBezTo>
                    <a:pt x="1777" y="41313"/>
                    <a:pt x="5381" y="46287"/>
                    <a:pt x="12112" y="48257"/>
                  </a:cubicBezTo>
                  <a:cubicBezTo>
                    <a:pt x="13549" y="48677"/>
                    <a:pt x="15025" y="48869"/>
                    <a:pt x="16461" y="48869"/>
                  </a:cubicBezTo>
                  <a:cubicBezTo>
                    <a:pt x="20304" y="48869"/>
                    <a:pt x="23863" y="47493"/>
                    <a:pt x="25633" y="45426"/>
                  </a:cubicBezTo>
                  <a:cubicBezTo>
                    <a:pt x="24533" y="34343"/>
                    <a:pt x="23139" y="32928"/>
                    <a:pt x="22804" y="28054"/>
                  </a:cubicBezTo>
                  <a:cubicBezTo>
                    <a:pt x="22920" y="26450"/>
                    <a:pt x="24681" y="22814"/>
                    <a:pt x="25053" y="20075"/>
                  </a:cubicBezTo>
                  <a:cubicBezTo>
                    <a:pt x="31149" y="17562"/>
                    <a:pt x="29710" y="10691"/>
                    <a:pt x="23666" y="6495"/>
                  </a:cubicBezTo>
                  <a:cubicBezTo>
                    <a:pt x="21185" y="4772"/>
                    <a:pt x="18161" y="3193"/>
                    <a:pt x="18161" y="3193"/>
                  </a:cubicBezTo>
                  <a:cubicBezTo>
                    <a:pt x="18161" y="3193"/>
                    <a:pt x="16678" y="3897"/>
                    <a:pt x="14672" y="3897"/>
                  </a:cubicBezTo>
                  <a:cubicBezTo>
                    <a:pt x="13735" y="3897"/>
                    <a:pt x="12683" y="3743"/>
                    <a:pt x="11614" y="3292"/>
                  </a:cubicBezTo>
                  <a:cubicBezTo>
                    <a:pt x="9662" y="2470"/>
                    <a:pt x="10020" y="1200"/>
                    <a:pt x="10718" y="330"/>
                  </a:cubicBezTo>
                  <a:cubicBezTo>
                    <a:pt x="10160" y="294"/>
                    <a:pt x="8991" y="0"/>
                    <a:pt x="790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302150" y="1838700"/>
              <a:ext cx="654675" cy="774150"/>
            </a:xfrm>
            <a:custGeom>
              <a:avLst/>
              <a:gdLst/>
              <a:ahLst/>
              <a:cxnLst/>
              <a:rect l="l" t="t" r="r" b="b"/>
              <a:pathLst>
                <a:path w="26187" h="30966" extrusionOk="0">
                  <a:moveTo>
                    <a:pt x="6950" y="1"/>
                  </a:moveTo>
                  <a:cubicBezTo>
                    <a:pt x="5000" y="1"/>
                    <a:pt x="2632" y="1028"/>
                    <a:pt x="1394" y="5248"/>
                  </a:cubicBezTo>
                  <a:cubicBezTo>
                    <a:pt x="0" y="10003"/>
                    <a:pt x="1540" y="13935"/>
                    <a:pt x="1918" y="17460"/>
                  </a:cubicBezTo>
                  <a:cubicBezTo>
                    <a:pt x="2296" y="20985"/>
                    <a:pt x="1317" y="24917"/>
                    <a:pt x="1317" y="24917"/>
                  </a:cubicBezTo>
                  <a:cubicBezTo>
                    <a:pt x="1317" y="24917"/>
                    <a:pt x="2464" y="26861"/>
                    <a:pt x="6630" y="29017"/>
                  </a:cubicBezTo>
                  <a:cubicBezTo>
                    <a:pt x="9371" y="30436"/>
                    <a:pt x="13013" y="30965"/>
                    <a:pt x="16398" y="30965"/>
                  </a:cubicBezTo>
                  <a:cubicBezTo>
                    <a:pt x="20418" y="30965"/>
                    <a:pt x="24075" y="30219"/>
                    <a:pt x="25426" y="29329"/>
                  </a:cubicBezTo>
                  <a:cubicBezTo>
                    <a:pt x="25426" y="29329"/>
                    <a:pt x="26186" y="18381"/>
                    <a:pt x="24971" y="12078"/>
                  </a:cubicBezTo>
                  <a:cubicBezTo>
                    <a:pt x="23755" y="5774"/>
                    <a:pt x="16654" y="3196"/>
                    <a:pt x="16654" y="3196"/>
                  </a:cubicBezTo>
                  <a:cubicBezTo>
                    <a:pt x="16654" y="3196"/>
                    <a:pt x="15577" y="3612"/>
                    <a:pt x="14081" y="3612"/>
                  </a:cubicBezTo>
                  <a:cubicBezTo>
                    <a:pt x="13272" y="3612"/>
                    <a:pt x="12341" y="3491"/>
                    <a:pt x="11392" y="3117"/>
                  </a:cubicBezTo>
                  <a:cubicBezTo>
                    <a:pt x="8688" y="2052"/>
                    <a:pt x="9951" y="484"/>
                    <a:pt x="9951" y="484"/>
                  </a:cubicBezTo>
                  <a:cubicBezTo>
                    <a:pt x="9951" y="484"/>
                    <a:pt x="9715" y="301"/>
                    <a:pt x="7666" y="46"/>
                  </a:cubicBezTo>
                  <a:cubicBezTo>
                    <a:pt x="7436" y="17"/>
                    <a:pt x="7196" y="1"/>
                    <a:pt x="6950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504575" y="1825900"/>
              <a:ext cx="293575" cy="140300"/>
            </a:xfrm>
            <a:custGeom>
              <a:avLst/>
              <a:gdLst/>
              <a:ahLst/>
              <a:cxnLst/>
              <a:rect l="l" t="t" r="r" b="b"/>
              <a:pathLst>
                <a:path w="11743" h="5612" extrusionOk="0">
                  <a:moveTo>
                    <a:pt x="2060" y="1"/>
                  </a:moveTo>
                  <a:cubicBezTo>
                    <a:pt x="1566" y="1"/>
                    <a:pt x="899" y="508"/>
                    <a:pt x="488" y="871"/>
                  </a:cubicBezTo>
                  <a:cubicBezTo>
                    <a:pt x="323" y="1015"/>
                    <a:pt x="0" y="1397"/>
                    <a:pt x="31" y="1614"/>
                  </a:cubicBezTo>
                  <a:cubicBezTo>
                    <a:pt x="134" y="2357"/>
                    <a:pt x="475" y="3483"/>
                    <a:pt x="1918" y="4529"/>
                  </a:cubicBezTo>
                  <a:cubicBezTo>
                    <a:pt x="2998" y="5311"/>
                    <a:pt x="4121" y="5569"/>
                    <a:pt x="5337" y="5569"/>
                  </a:cubicBezTo>
                  <a:cubicBezTo>
                    <a:pt x="6257" y="5569"/>
                    <a:pt x="7231" y="5421"/>
                    <a:pt x="8280" y="5242"/>
                  </a:cubicBezTo>
                  <a:cubicBezTo>
                    <a:pt x="8790" y="5155"/>
                    <a:pt x="9238" y="5121"/>
                    <a:pt x="9628" y="5121"/>
                  </a:cubicBezTo>
                  <a:cubicBezTo>
                    <a:pt x="11102" y="5121"/>
                    <a:pt x="11743" y="5611"/>
                    <a:pt x="11743" y="5611"/>
                  </a:cubicBezTo>
                  <a:cubicBezTo>
                    <a:pt x="11743" y="5611"/>
                    <a:pt x="11337" y="4353"/>
                    <a:pt x="10974" y="3526"/>
                  </a:cubicBezTo>
                  <a:cubicBezTo>
                    <a:pt x="10655" y="2793"/>
                    <a:pt x="9852" y="2128"/>
                    <a:pt x="9170" y="2128"/>
                  </a:cubicBezTo>
                  <a:cubicBezTo>
                    <a:pt x="9080" y="2128"/>
                    <a:pt x="8992" y="2140"/>
                    <a:pt x="8907" y="2164"/>
                  </a:cubicBezTo>
                  <a:cubicBezTo>
                    <a:pt x="8412" y="2308"/>
                    <a:pt x="7247" y="2659"/>
                    <a:pt x="5978" y="2659"/>
                  </a:cubicBezTo>
                  <a:cubicBezTo>
                    <a:pt x="5387" y="2659"/>
                    <a:pt x="4774" y="2583"/>
                    <a:pt x="4195" y="2375"/>
                  </a:cubicBezTo>
                  <a:cubicBezTo>
                    <a:pt x="2831" y="1883"/>
                    <a:pt x="2327" y="1399"/>
                    <a:pt x="2127" y="871"/>
                  </a:cubicBezTo>
                  <a:lnTo>
                    <a:pt x="2342" y="72"/>
                  </a:lnTo>
                  <a:cubicBezTo>
                    <a:pt x="2258" y="23"/>
                    <a:pt x="2163" y="1"/>
                    <a:pt x="206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707550" y="2023700"/>
              <a:ext cx="1271400" cy="924325"/>
            </a:xfrm>
            <a:custGeom>
              <a:avLst/>
              <a:gdLst/>
              <a:ahLst/>
              <a:cxnLst/>
              <a:rect l="l" t="t" r="r" b="b"/>
              <a:pathLst>
                <a:path w="50856" h="36973" extrusionOk="0">
                  <a:moveTo>
                    <a:pt x="3969" y="1"/>
                  </a:moveTo>
                  <a:cubicBezTo>
                    <a:pt x="3607" y="1"/>
                    <a:pt x="3247" y="54"/>
                    <a:pt x="2895" y="154"/>
                  </a:cubicBezTo>
                  <a:cubicBezTo>
                    <a:pt x="1302" y="607"/>
                    <a:pt x="0" y="1602"/>
                    <a:pt x="2006" y="5923"/>
                  </a:cubicBezTo>
                  <a:cubicBezTo>
                    <a:pt x="3978" y="10176"/>
                    <a:pt x="8263" y="17650"/>
                    <a:pt x="12797" y="22303"/>
                  </a:cubicBezTo>
                  <a:cubicBezTo>
                    <a:pt x="14994" y="24558"/>
                    <a:pt x="18714" y="27739"/>
                    <a:pt x="24470" y="30645"/>
                  </a:cubicBezTo>
                  <a:cubicBezTo>
                    <a:pt x="28493" y="32674"/>
                    <a:pt x="31111" y="33454"/>
                    <a:pt x="34952" y="34599"/>
                  </a:cubicBezTo>
                  <a:cubicBezTo>
                    <a:pt x="36126" y="34949"/>
                    <a:pt x="36992" y="35114"/>
                    <a:pt x="39200" y="35941"/>
                  </a:cubicBezTo>
                  <a:cubicBezTo>
                    <a:pt x="40889" y="36575"/>
                    <a:pt x="42896" y="36972"/>
                    <a:pt x="44617" y="36972"/>
                  </a:cubicBezTo>
                  <a:cubicBezTo>
                    <a:pt x="45143" y="36972"/>
                    <a:pt x="45642" y="36935"/>
                    <a:pt x="46097" y="36856"/>
                  </a:cubicBezTo>
                  <a:cubicBezTo>
                    <a:pt x="48040" y="36521"/>
                    <a:pt x="48689" y="36092"/>
                    <a:pt x="48792" y="35671"/>
                  </a:cubicBezTo>
                  <a:cubicBezTo>
                    <a:pt x="48913" y="35181"/>
                    <a:pt x="48554" y="34896"/>
                    <a:pt x="47786" y="34896"/>
                  </a:cubicBezTo>
                  <a:cubicBezTo>
                    <a:pt x="47723" y="34896"/>
                    <a:pt x="47656" y="34898"/>
                    <a:pt x="47587" y="34902"/>
                  </a:cubicBezTo>
                  <a:cubicBezTo>
                    <a:pt x="47123" y="34928"/>
                    <a:pt x="46503" y="35003"/>
                    <a:pt x="45755" y="35003"/>
                  </a:cubicBezTo>
                  <a:cubicBezTo>
                    <a:pt x="45046" y="35003"/>
                    <a:pt x="44221" y="34936"/>
                    <a:pt x="43302" y="34695"/>
                  </a:cubicBezTo>
                  <a:cubicBezTo>
                    <a:pt x="43302" y="34695"/>
                    <a:pt x="45289" y="34680"/>
                    <a:pt x="46477" y="34567"/>
                  </a:cubicBezTo>
                  <a:cubicBezTo>
                    <a:pt x="47662" y="34453"/>
                    <a:pt x="48799" y="34161"/>
                    <a:pt x="49565" y="33854"/>
                  </a:cubicBezTo>
                  <a:cubicBezTo>
                    <a:pt x="50509" y="33477"/>
                    <a:pt x="50856" y="32021"/>
                    <a:pt x="49977" y="32021"/>
                  </a:cubicBezTo>
                  <a:cubicBezTo>
                    <a:pt x="49968" y="32021"/>
                    <a:pt x="49959" y="32021"/>
                    <a:pt x="49950" y="32021"/>
                  </a:cubicBezTo>
                  <a:cubicBezTo>
                    <a:pt x="49031" y="32049"/>
                    <a:pt x="48337" y="32322"/>
                    <a:pt x="46576" y="32464"/>
                  </a:cubicBezTo>
                  <a:cubicBezTo>
                    <a:pt x="46214" y="32493"/>
                    <a:pt x="45873" y="32504"/>
                    <a:pt x="45562" y="32504"/>
                  </a:cubicBezTo>
                  <a:cubicBezTo>
                    <a:pt x="44495" y="32504"/>
                    <a:pt x="43777" y="32372"/>
                    <a:pt x="43777" y="32372"/>
                  </a:cubicBezTo>
                  <a:cubicBezTo>
                    <a:pt x="43777" y="32372"/>
                    <a:pt x="45678" y="32116"/>
                    <a:pt x="47229" y="31600"/>
                  </a:cubicBezTo>
                  <a:cubicBezTo>
                    <a:pt x="48779" y="31085"/>
                    <a:pt x="49312" y="30554"/>
                    <a:pt x="49645" y="30185"/>
                  </a:cubicBezTo>
                  <a:cubicBezTo>
                    <a:pt x="49947" y="29849"/>
                    <a:pt x="49916" y="29069"/>
                    <a:pt x="49061" y="29069"/>
                  </a:cubicBezTo>
                  <a:cubicBezTo>
                    <a:pt x="48975" y="29069"/>
                    <a:pt x="48881" y="29077"/>
                    <a:pt x="48777" y="29094"/>
                  </a:cubicBezTo>
                  <a:cubicBezTo>
                    <a:pt x="47763" y="29261"/>
                    <a:pt x="46554" y="29910"/>
                    <a:pt x="44572" y="29929"/>
                  </a:cubicBezTo>
                  <a:cubicBezTo>
                    <a:pt x="44518" y="29930"/>
                    <a:pt x="44464" y="29930"/>
                    <a:pt x="44411" y="29930"/>
                  </a:cubicBezTo>
                  <a:cubicBezTo>
                    <a:pt x="43054" y="29930"/>
                    <a:pt x="42115" y="29747"/>
                    <a:pt x="42297" y="29536"/>
                  </a:cubicBezTo>
                  <a:cubicBezTo>
                    <a:pt x="42486" y="29317"/>
                    <a:pt x="43335" y="29369"/>
                    <a:pt x="44445" y="28778"/>
                  </a:cubicBezTo>
                  <a:cubicBezTo>
                    <a:pt x="45506" y="28216"/>
                    <a:pt x="46213" y="27032"/>
                    <a:pt x="45850" y="26461"/>
                  </a:cubicBezTo>
                  <a:cubicBezTo>
                    <a:pt x="45723" y="26262"/>
                    <a:pt x="45635" y="26184"/>
                    <a:pt x="45525" y="26184"/>
                  </a:cubicBezTo>
                  <a:cubicBezTo>
                    <a:pt x="45319" y="26184"/>
                    <a:pt x="45033" y="26455"/>
                    <a:pt x="44265" y="26721"/>
                  </a:cubicBezTo>
                  <a:cubicBezTo>
                    <a:pt x="43083" y="27131"/>
                    <a:pt x="41906" y="27041"/>
                    <a:pt x="40291" y="27749"/>
                  </a:cubicBezTo>
                  <a:cubicBezTo>
                    <a:pt x="38867" y="28372"/>
                    <a:pt x="37918" y="28731"/>
                    <a:pt x="36483" y="28931"/>
                  </a:cubicBezTo>
                  <a:cubicBezTo>
                    <a:pt x="36289" y="28958"/>
                    <a:pt x="36076" y="28972"/>
                    <a:pt x="35844" y="28972"/>
                  </a:cubicBezTo>
                  <a:cubicBezTo>
                    <a:pt x="34358" y="28972"/>
                    <a:pt x="32075" y="28383"/>
                    <a:pt x="28785" y="26738"/>
                  </a:cubicBezTo>
                  <a:cubicBezTo>
                    <a:pt x="24296" y="24495"/>
                    <a:pt x="20531" y="22077"/>
                    <a:pt x="17428" y="18426"/>
                  </a:cubicBezTo>
                  <a:cubicBezTo>
                    <a:pt x="13506" y="13808"/>
                    <a:pt x="9771" y="6041"/>
                    <a:pt x="8441" y="3479"/>
                  </a:cubicBezTo>
                  <a:cubicBezTo>
                    <a:pt x="7148" y="987"/>
                    <a:pt x="5530" y="1"/>
                    <a:pt x="3969" y="1"/>
                  </a:cubicBez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706950" y="2010750"/>
              <a:ext cx="403700" cy="529300"/>
            </a:xfrm>
            <a:custGeom>
              <a:avLst/>
              <a:gdLst/>
              <a:ahLst/>
              <a:cxnLst/>
              <a:rect l="l" t="t" r="r" b="b"/>
              <a:pathLst>
                <a:path w="16148" h="21172" extrusionOk="0">
                  <a:moveTo>
                    <a:pt x="4368" y="1"/>
                  </a:moveTo>
                  <a:cubicBezTo>
                    <a:pt x="3685" y="1"/>
                    <a:pt x="3085" y="223"/>
                    <a:pt x="2619" y="451"/>
                  </a:cubicBezTo>
                  <a:cubicBezTo>
                    <a:pt x="1165" y="1164"/>
                    <a:pt x="1" y="2554"/>
                    <a:pt x="1062" y="5782"/>
                  </a:cubicBezTo>
                  <a:cubicBezTo>
                    <a:pt x="2125" y="9010"/>
                    <a:pt x="5929" y="15183"/>
                    <a:pt x="7832" y="17788"/>
                  </a:cubicBezTo>
                  <a:cubicBezTo>
                    <a:pt x="9732" y="20394"/>
                    <a:pt x="10437" y="21171"/>
                    <a:pt x="10437" y="21171"/>
                  </a:cubicBezTo>
                  <a:cubicBezTo>
                    <a:pt x="10437" y="21171"/>
                    <a:pt x="14101" y="20179"/>
                    <a:pt x="16148" y="16820"/>
                  </a:cubicBezTo>
                  <a:cubicBezTo>
                    <a:pt x="16148" y="16820"/>
                    <a:pt x="14909" y="15103"/>
                    <a:pt x="13349" y="12378"/>
                  </a:cubicBezTo>
                  <a:cubicBezTo>
                    <a:pt x="11790" y="9650"/>
                    <a:pt x="9017" y="3473"/>
                    <a:pt x="7256" y="1503"/>
                  </a:cubicBezTo>
                  <a:cubicBezTo>
                    <a:pt x="6230" y="356"/>
                    <a:pt x="5233" y="1"/>
                    <a:pt x="436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947625" y="2405350"/>
              <a:ext cx="207125" cy="198725"/>
            </a:xfrm>
            <a:custGeom>
              <a:avLst/>
              <a:gdLst/>
              <a:ahLst/>
              <a:cxnLst/>
              <a:rect l="l" t="t" r="r" b="b"/>
              <a:pathLst>
                <a:path w="8285" h="7949" extrusionOk="0">
                  <a:moveTo>
                    <a:pt x="6111" y="0"/>
                  </a:moveTo>
                  <a:cubicBezTo>
                    <a:pt x="5970" y="0"/>
                    <a:pt x="5870" y="84"/>
                    <a:pt x="5870" y="84"/>
                  </a:cubicBezTo>
                  <a:lnTo>
                    <a:pt x="6154" y="505"/>
                  </a:lnTo>
                  <a:cubicBezTo>
                    <a:pt x="6154" y="505"/>
                    <a:pt x="5733" y="1908"/>
                    <a:pt x="4105" y="3375"/>
                  </a:cubicBezTo>
                  <a:cubicBezTo>
                    <a:pt x="2479" y="4839"/>
                    <a:pt x="662" y="5202"/>
                    <a:pt x="662" y="5202"/>
                  </a:cubicBezTo>
                  <a:lnTo>
                    <a:pt x="219" y="4670"/>
                  </a:lnTo>
                  <a:cubicBezTo>
                    <a:pt x="219" y="4670"/>
                    <a:pt x="0" y="5078"/>
                    <a:pt x="193" y="5329"/>
                  </a:cubicBezTo>
                  <a:cubicBezTo>
                    <a:pt x="387" y="5582"/>
                    <a:pt x="1890" y="7490"/>
                    <a:pt x="2300" y="7859"/>
                  </a:cubicBezTo>
                  <a:cubicBezTo>
                    <a:pt x="2367" y="7920"/>
                    <a:pt x="2474" y="7949"/>
                    <a:pt x="2612" y="7949"/>
                  </a:cubicBezTo>
                  <a:cubicBezTo>
                    <a:pt x="3322" y="7949"/>
                    <a:pt x="4874" y="7182"/>
                    <a:pt x="6231" y="5980"/>
                  </a:cubicBezTo>
                  <a:cubicBezTo>
                    <a:pt x="7853" y="4543"/>
                    <a:pt x="8284" y="2799"/>
                    <a:pt x="7975" y="2359"/>
                  </a:cubicBezTo>
                  <a:cubicBezTo>
                    <a:pt x="7668" y="1918"/>
                    <a:pt x="6815" y="713"/>
                    <a:pt x="6508" y="260"/>
                  </a:cubicBezTo>
                  <a:cubicBezTo>
                    <a:pt x="6370" y="56"/>
                    <a:pt x="6227" y="0"/>
                    <a:pt x="6111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818168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43"/>
          <p:cNvGrpSpPr/>
          <p:nvPr/>
        </p:nvGrpSpPr>
        <p:grpSpPr>
          <a:xfrm>
            <a:off x="527388" y="271837"/>
            <a:ext cx="4644628" cy="3507689"/>
            <a:chOff x="359507" y="-109181"/>
            <a:chExt cx="4067100" cy="3071531"/>
          </a:xfrm>
        </p:grpSpPr>
        <p:sp>
          <p:nvSpPr>
            <p:cNvPr id="1305" name="Google Shape;1305;p43"/>
            <p:cNvSpPr/>
            <p:nvPr/>
          </p:nvSpPr>
          <p:spPr>
            <a:xfrm>
              <a:off x="359507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43"/>
          <p:cNvGrpSpPr/>
          <p:nvPr/>
        </p:nvGrpSpPr>
        <p:grpSpPr>
          <a:xfrm>
            <a:off x="3395454" y="2567431"/>
            <a:ext cx="3905480" cy="2677553"/>
            <a:chOff x="3555975" y="2466200"/>
            <a:chExt cx="1348950" cy="924825"/>
          </a:xfrm>
        </p:grpSpPr>
        <p:sp>
          <p:nvSpPr>
            <p:cNvPr id="1308" name="Google Shape;1308;p43"/>
            <p:cNvSpPr/>
            <p:nvPr/>
          </p:nvSpPr>
          <p:spPr>
            <a:xfrm>
              <a:off x="3563500" y="2639025"/>
              <a:ext cx="1338550" cy="752000"/>
            </a:xfrm>
            <a:custGeom>
              <a:avLst/>
              <a:gdLst/>
              <a:ahLst/>
              <a:cxnLst/>
              <a:rect l="l" t="t" r="r" b="b"/>
              <a:pathLst>
                <a:path w="53542" h="30080" extrusionOk="0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3558100" y="3046025"/>
              <a:ext cx="273075" cy="91175"/>
            </a:xfrm>
            <a:custGeom>
              <a:avLst/>
              <a:gdLst/>
              <a:ahLst/>
              <a:cxnLst/>
              <a:rect l="l" t="t" r="r" b="b"/>
              <a:pathLst>
                <a:path w="10923" h="3647" extrusionOk="0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4401175" y="2530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4363575" y="25524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4325950" y="2574200"/>
              <a:ext cx="2800" cy="1600"/>
            </a:xfrm>
            <a:custGeom>
              <a:avLst/>
              <a:gdLst/>
              <a:ahLst/>
              <a:cxnLst/>
              <a:rect l="l" t="t" r="r" b="b"/>
              <a:pathLst>
                <a:path w="112" h="64" extrusionOk="0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4288325" y="2595900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3794925" y="310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4403950" y="2466200"/>
              <a:ext cx="221550" cy="234275"/>
            </a:xfrm>
            <a:custGeom>
              <a:avLst/>
              <a:gdLst/>
              <a:ahLst/>
              <a:cxnLst/>
              <a:rect l="l" t="t" r="r" b="b"/>
              <a:pathLst>
                <a:path w="8862" h="9371" extrusionOk="0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4366350" y="2526925"/>
              <a:ext cx="153925" cy="195250"/>
            </a:xfrm>
            <a:custGeom>
              <a:avLst/>
              <a:gdLst/>
              <a:ahLst/>
              <a:cxnLst/>
              <a:rect l="l" t="t" r="r" b="b"/>
              <a:pathLst>
                <a:path w="6157" h="7810" extrusionOk="0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4328725" y="2548675"/>
              <a:ext cx="153950" cy="195225"/>
            </a:xfrm>
            <a:custGeom>
              <a:avLst/>
              <a:gdLst/>
              <a:ahLst/>
              <a:cxnLst/>
              <a:rect l="l" t="t" r="r" b="b"/>
              <a:pathLst>
                <a:path w="6158" h="7809" extrusionOk="0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4291075" y="2570350"/>
              <a:ext cx="153975" cy="195275"/>
            </a:xfrm>
            <a:custGeom>
              <a:avLst/>
              <a:gdLst/>
              <a:ahLst/>
              <a:cxnLst/>
              <a:rect l="l" t="t" r="r" b="b"/>
              <a:pathLst>
                <a:path w="6159" h="7811" extrusionOk="0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3698825" y="2592075"/>
              <a:ext cx="669375" cy="374375"/>
            </a:xfrm>
            <a:custGeom>
              <a:avLst/>
              <a:gdLst/>
              <a:ahLst/>
              <a:cxnLst/>
              <a:rect l="l" t="t" r="r" b="b"/>
              <a:pathLst>
                <a:path w="26775" h="14975" extrusionOk="0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3794925" y="2682750"/>
              <a:ext cx="612500" cy="425250"/>
            </a:xfrm>
            <a:custGeom>
              <a:avLst/>
              <a:gdLst/>
              <a:ahLst/>
              <a:cxnLst/>
              <a:rect l="l" t="t" r="r" b="b"/>
              <a:pathLst>
                <a:path w="24500" h="17010" extrusionOk="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3744775" y="2613575"/>
              <a:ext cx="660525" cy="439725"/>
            </a:xfrm>
            <a:custGeom>
              <a:avLst/>
              <a:gdLst/>
              <a:ahLst/>
              <a:cxnLst/>
              <a:rect l="l" t="t" r="r" b="b"/>
              <a:pathLst>
                <a:path w="26421" h="17589" extrusionOk="0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3555975" y="3064350"/>
              <a:ext cx="88500" cy="72850"/>
            </a:xfrm>
            <a:custGeom>
              <a:avLst/>
              <a:gdLst/>
              <a:ahLst/>
              <a:cxnLst/>
              <a:rect l="l" t="t" r="r" b="b"/>
              <a:pathLst>
                <a:path w="3540" h="2914" extrusionOk="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3596400" y="3067000"/>
              <a:ext cx="3800" cy="4950"/>
            </a:xfrm>
            <a:custGeom>
              <a:avLst/>
              <a:gdLst/>
              <a:ahLst/>
              <a:cxnLst/>
              <a:rect l="l" t="t" r="r" b="b"/>
              <a:pathLst>
                <a:path w="152" h="19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3630100" y="3128600"/>
              <a:ext cx="4325" cy="550"/>
            </a:xfrm>
            <a:custGeom>
              <a:avLst/>
              <a:gdLst/>
              <a:ahLst/>
              <a:cxnLst/>
              <a:rect l="l" t="t" r="r" b="b"/>
              <a:pathLst>
                <a:path w="173" h="22" extrusionOk="0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3558050" y="3105725"/>
              <a:ext cx="86425" cy="31475"/>
            </a:xfrm>
            <a:custGeom>
              <a:avLst/>
              <a:gdLst/>
              <a:ahLst/>
              <a:cxnLst/>
              <a:rect l="l" t="t" r="r" b="b"/>
              <a:pathLst>
                <a:path w="3457" h="1259" extrusionOk="0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4291075" y="2526925"/>
              <a:ext cx="176975" cy="86675"/>
            </a:xfrm>
            <a:custGeom>
              <a:avLst/>
              <a:gdLst/>
              <a:ahLst/>
              <a:cxnLst/>
              <a:rect l="l" t="t" r="r" b="b"/>
              <a:pathLst>
                <a:path w="7079" h="3467" extrusionOk="0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403950" y="2466200"/>
              <a:ext cx="221425" cy="125950"/>
            </a:xfrm>
            <a:custGeom>
              <a:avLst/>
              <a:gdLst/>
              <a:ahLst/>
              <a:cxnLst/>
              <a:rect l="l" t="t" r="r" b="b"/>
              <a:pathLst>
                <a:path w="8857" h="5038" extrusionOk="0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3934350" y="2668225"/>
              <a:ext cx="970575" cy="712775"/>
            </a:xfrm>
            <a:custGeom>
              <a:avLst/>
              <a:gdLst/>
              <a:ahLst/>
              <a:cxnLst/>
              <a:rect l="l" t="t" r="r" b="b"/>
              <a:pathLst>
                <a:path w="38823" h="28511" extrusionOk="0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4151325" y="2942225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4227250" y="29860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4100850" y="2911375"/>
              <a:ext cx="341375" cy="196725"/>
            </a:xfrm>
            <a:custGeom>
              <a:avLst/>
              <a:gdLst/>
              <a:ahLst/>
              <a:cxnLst/>
              <a:rect l="l" t="t" r="r" b="b"/>
              <a:pathLst>
                <a:path w="13655" h="7869" extrusionOk="0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4058375" y="2882875"/>
              <a:ext cx="340450" cy="198350"/>
            </a:xfrm>
            <a:custGeom>
              <a:avLst/>
              <a:gdLst/>
              <a:ahLst/>
              <a:cxnLst/>
              <a:rect l="l" t="t" r="r" b="b"/>
              <a:pathLst>
                <a:path w="13618" h="7934" extrusionOk="0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277725" y="3015175"/>
              <a:ext cx="340525" cy="195050"/>
            </a:xfrm>
            <a:custGeom>
              <a:avLst/>
              <a:gdLst/>
              <a:ahLst/>
              <a:cxnLst/>
              <a:rect l="l" t="t" r="r" b="b"/>
              <a:pathLst>
                <a:path w="13621" h="7802" extrusionOk="0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3989250" y="2791200"/>
              <a:ext cx="355850" cy="219600"/>
            </a:xfrm>
            <a:custGeom>
              <a:avLst/>
              <a:gdLst/>
              <a:ahLst/>
              <a:cxnLst/>
              <a:rect l="l" t="t" r="r" b="b"/>
              <a:pathLst>
                <a:path w="14234" h="8784" extrusionOk="0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4328225" y="30443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4433925" y="3222275"/>
              <a:ext cx="120550" cy="63425"/>
            </a:xfrm>
            <a:custGeom>
              <a:avLst/>
              <a:gdLst/>
              <a:ahLst/>
              <a:cxnLst/>
              <a:rect l="l" t="t" r="r" b="b"/>
              <a:pathLst>
                <a:path w="4822" h="2537" extrusionOk="0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4433925" y="3216275"/>
              <a:ext cx="120550" cy="63400"/>
            </a:xfrm>
            <a:custGeom>
              <a:avLst/>
              <a:gdLst/>
              <a:ahLst/>
              <a:cxnLst/>
              <a:rect l="l" t="t" r="r" b="b"/>
              <a:pathLst>
                <a:path w="4822" h="2536" extrusionOk="0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4460100" y="3230050"/>
              <a:ext cx="68200" cy="35850"/>
            </a:xfrm>
            <a:custGeom>
              <a:avLst/>
              <a:gdLst/>
              <a:ahLst/>
              <a:cxnLst/>
              <a:rect l="l" t="t" r="r" b="b"/>
              <a:pathLst>
                <a:path w="2728" h="1434" extrusionOk="0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4573100" y="3098875"/>
              <a:ext cx="179550" cy="113100"/>
            </a:xfrm>
            <a:custGeom>
              <a:avLst/>
              <a:gdLst/>
              <a:ahLst/>
              <a:cxnLst/>
              <a:rect l="l" t="t" r="r" b="b"/>
              <a:pathLst>
                <a:path w="7182" h="4524" extrusionOk="0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w="175" cap="flat" cmpd="sng">
              <a:solidFill>
                <a:srgbClr val="4C68A5"/>
              </a:solidFill>
              <a:prstDash val="solid"/>
              <a:miter lim="12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43"/>
          <p:cNvSpPr txBox="1">
            <a:spLocks noGrp="1"/>
          </p:cNvSpPr>
          <p:nvPr>
            <p:ph type="title"/>
          </p:nvPr>
        </p:nvSpPr>
        <p:spPr>
          <a:xfrm>
            <a:off x="501091" y="2262181"/>
            <a:ext cx="4726800" cy="860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GRAZIE</a:t>
            </a:r>
            <a:endParaRPr dirty="0"/>
          </a:p>
        </p:txBody>
      </p:sp>
      <p:grpSp>
        <p:nvGrpSpPr>
          <p:cNvPr id="1343" name="Google Shape;1343;p43"/>
          <p:cNvGrpSpPr/>
          <p:nvPr/>
        </p:nvGrpSpPr>
        <p:grpSpPr>
          <a:xfrm>
            <a:off x="6392469" y="1066029"/>
            <a:ext cx="2475732" cy="3271840"/>
            <a:chOff x="1464525" y="2661900"/>
            <a:chExt cx="720150" cy="951725"/>
          </a:xfrm>
        </p:grpSpPr>
        <p:sp>
          <p:nvSpPr>
            <p:cNvPr id="1344" name="Google Shape;1344;p43"/>
            <p:cNvSpPr/>
            <p:nvPr/>
          </p:nvSpPr>
          <p:spPr>
            <a:xfrm>
              <a:off x="1544550" y="3319900"/>
              <a:ext cx="558350" cy="293725"/>
            </a:xfrm>
            <a:custGeom>
              <a:avLst/>
              <a:gdLst/>
              <a:ahLst/>
              <a:cxnLst/>
              <a:rect l="l" t="t" r="r" b="b"/>
              <a:pathLst>
                <a:path w="22334" h="11749" extrusionOk="0">
                  <a:moveTo>
                    <a:pt x="11166" y="1"/>
                  </a:moveTo>
                  <a:cubicBezTo>
                    <a:pt x="8563" y="1"/>
                    <a:pt x="5960" y="574"/>
                    <a:pt x="3974" y="1722"/>
                  </a:cubicBezTo>
                  <a:cubicBezTo>
                    <a:pt x="0" y="4014"/>
                    <a:pt x="0" y="7734"/>
                    <a:pt x="3974" y="10028"/>
                  </a:cubicBezTo>
                  <a:cubicBezTo>
                    <a:pt x="5960" y="11175"/>
                    <a:pt x="8563" y="11748"/>
                    <a:pt x="11167" y="11748"/>
                  </a:cubicBezTo>
                  <a:cubicBezTo>
                    <a:pt x="13771" y="11748"/>
                    <a:pt x="16374" y="11175"/>
                    <a:pt x="18360" y="10028"/>
                  </a:cubicBezTo>
                  <a:cubicBezTo>
                    <a:pt x="22334" y="7734"/>
                    <a:pt x="22334" y="4015"/>
                    <a:pt x="18360" y="1722"/>
                  </a:cubicBezTo>
                  <a:cubicBezTo>
                    <a:pt x="16374" y="574"/>
                    <a:pt x="13770" y="1"/>
                    <a:pt x="11166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2038900" y="3091075"/>
              <a:ext cx="145775" cy="92175"/>
            </a:xfrm>
            <a:custGeom>
              <a:avLst/>
              <a:gdLst/>
              <a:ahLst/>
              <a:cxnLst/>
              <a:rect l="l" t="t" r="r" b="b"/>
              <a:pathLst>
                <a:path w="5831" h="3687" extrusionOk="0">
                  <a:moveTo>
                    <a:pt x="511" y="0"/>
                  </a:moveTo>
                  <a:cubicBezTo>
                    <a:pt x="356" y="0"/>
                    <a:pt x="206" y="81"/>
                    <a:pt x="124" y="224"/>
                  </a:cubicBezTo>
                  <a:cubicBezTo>
                    <a:pt x="0" y="437"/>
                    <a:pt x="74" y="710"/>
                    <a:pt x="288" y="833"/>
                  </a:cubicBezTo>
                  <a:lnTo>
                    <a:pt x="5125" y="3626"/>
                  </a:lnTo>
                  <a:cubicBezTo>
                    <a:pt x="5193" y="3665"/>
                    <a:pt x="5269" y="3685"/>
                    <a:pt x="5347" y="3687"/>
                  </a:cubicBezTo>
                  <a:cubicBezTo>
                    <a:pt x="5548" y="3687"/>
                    <a:pt x="5726" y="3550"/>
                    <a:pt x="5779" y="3355"/>
                  </a:cubicBezTo>
                  <a:cubicBezTo>
                    <a:pt x="5831" y="3161"/>
                    <a:pt x="5745" y="2954"/>
                    <a:pt x="5571" y="2853"/>
                  </a:cubicBezTo>
                  <a:lnTo>
                    <a:pt x="734" y="61"/>
                  </a:lnTo>
                  <a:cubicBezTo>
                    <a:pt x="664" y="20"/>
                    <a:pt x="587" y="0"/>
                    <a:pt x="51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1464525" y="2761100"/>
              <a:ext cx="145775" cy="90525"/>
            </a:xfrm>
            <a:custGeom>
              <a:avLst/>
              <a:gdLst/>
              <a:ahLst/>
              <a:cxnLst/>
              <a:rect l="l" t="t" r="r" b="b"/>
              <a:pathLst>
                <a:path w="5831" h="3621" extrusionOk="0">
                  <a:moveTo>
                    <a:pt x="511" y="1"/>
                  </a:moveTo>
                  <a:cubicBezTo>
                    <a:pt x="354" y="1"/>
                    <a:pt x="203" y="83"/>
                    <a:pt x="121" y="228"/>
                  </a:cubicBezTo>
                  <a:cubicBezTo>
                    <a:pt x="0" y="443"/>
                    <a:pt x="76" y="715"/>
                    <a:pt x="291" y="836"/>
                  </a:cubicBezTo>
                  <a:lnTo>
                    <a:pt x="5128" y="3563"/>
                  </a:lnTo>
                  <a:cubicBezTo>
                    <a:pt x="5195" y="3601"/>
                    <a:pt x="5270" y="3620"/>
                    <a:pt x="5347" y="3620"/>
                  </a:cubicBezTo>
                  <a:cubicBezTo>
                    <a:pt x="5549" y="3620"/>
                    <a:pt x="5727" y="3484"/>
                    <a:pt x="5779" y="3287"/>
                  </a:cubicBezTo>
                  <a:cubicBezTo>
                    <a:pt x="5831" y="3090"/>
                    <a:pt x="5743" y="2884"/>
                    <a:pt x="5566" y="2785"/>
                  </a:cubicBezTo>
                  <a:lnTo>
                    <a:pt x="729" y="58"/>
                  </a:lnTo>
                  <a:cubicBezTo>
                    <a:pt x="660" y="19"/>
                    <a:pt x="585" y="1"/>
                    <a:pt x="51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1588550" y="3298125"/>
              <a:ext cx="470300" cy="271525"/>
            </a:xfrm>
            <a:custGeom>
              <a:avLst/>
              <a:gdLst/>
              <a:ahLst/>
              <a:cxnLst/>
              <a:rect l="l" t="t" r="r" b="b"/>
              <a:pathLst>
                <a:path w="18812" h="10861" extrusionOk="0">
                  <a:moveTo>
                    <a:pt x="9407" y="0"/>
                  </a:moveTo>
                  <a:cubicBezTo>
                    <a:pt x="7000" y="0"/>
                    <a:pt x="4593" y="530"/>
                    <a:pt x="2756" y="1591"/>
                  </a:cubicBezTo>
                  <a:cubicBezTo>
                    <a:pt x="1540" y="2292"/>
                    <a:pt x="730" y="3139"/>
                    <a:pt x="318" y="4034"/>
                  </a:cubicBezTo>
                  <a:lnTo>
                    <a:pt x="1" y="4034"/>
                  </a:lnTo>
                  <a:lnTo>
                    <a:pt x="1" y="5430"/>
                  </a:lnTo>
                  <a:cubicBezTo>
                    <a:pt x="1" y="6821"/>
                    <a:pt x="919" y="8209"/>
                    <a:pt x="2756" y="9270"/>
                  </a:cubicBezTo>
                  <a:cubicBezTo>
                    <a:pt x="4592" y="10331"/>
                    <a:pt x="6999" y="10861"/>
                    <a:pt x="9406" y="10861"/>
                  </a:cubicBezTo>
                  <a:cubicBezTo>
                    <a:pt x="11814" y="10861"/>
                    <a:pt x="14221" y="10331"/>
                    <a:pt x="16057" y="9270"/>
                  </a:cubicBezTo>
                  <a:cubicBezTo>
                    <a:pt x="17894" y="8209"/>
                    <a:pt x="18812" y="6821"/>
                    <a:pt x="18812" y="5430"/>
                  </a:cubicBezTo>
                  <a:lnTo>
                    <a:pt x="18812" y="4034"/>
                  </a:lnTo>
                  <a:lnTo>
                    <a:pt x="18496" y="4034"/>
                  </a:lnTo>
                  <a:cubicBezTo>
                    <a:pt x="18084" y="3139"/>
                    <a:pt x="17274" y="2292"/>
                    <a:pt x="16057" y="1591"/>
                  </a:cubicBezTo>
                  <a:cubicBezTo>
                    <a:pt x="14221" y="530"/>
                    <a:pt x="11814" y="0"/>
                    <a:pt x="94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1588600" y="3263200"/>
              <a:ext cx="470300" cy="271550"/>
            </a:xfrm>
            <a:custGeom>
              <a:avLst/>
              <a:gdLst/>
              <a:ahLst/>
              <a:cxnLst/>
              <a:rect l="l" t="t" r="r" b="b"/>
              <a:pathLst>
                <a:path w="18812" h="10862" extrusionOk="0">
                  <a:moveTo>
                    <a:pt x="9406" y="0"/>
                  </a:moveTo>
                  <a:cubicBezTo>
                    <a:pt x="6910" y="0"/>
                    <a:pt x="4518" y="572"/>
                    <a:pt x="2755" y="1591"/>
                  </a:cubicBezTo>
                  <a:cubicBezTo>
                    <a:pt x="991" y="2609"/>
                    <a:pt x="0" y="3991"/>
                    <a:pt x="0" y="5430"/>
                  </a:cubicBezTo>
                  <a:cubicBezTo>
                    <a:pt x="0" y="6871"/>
                    <a:pt x="991" y="8253"/>
                    <a:pt x="2755" y="9271"/>
                  </a:cubicBezTo>
                  <a:cubicBezTo>
                    <a:pt x="4518" y="10289"/>
                    <a:pt x="6910" y="10861"/>
                    <a:pt x="9406" y="10861"/>
                  </a:cubicBezTo>
                  <a:cubicBezTo>
                    <a:pt x="11900" y="10861"/>
                    <a:pt x="14292" y="10289"/>
                    <a:pt x="16055" y="9271"/>
                  </a:cubicBezTo>
                  <a:cubicBezTo>
                    <a:pt x="17819" y="8253"/>
                    <a:pt x="18811" y="6871"/>
                    <a:pt x="18811" y="5430"/>
                  </a:cubicBezTo>
                  <a:cubicBezTo>
                    <a:pt x="18811" y="3991"/>
                    <a:pt x="17819" y="2609"/>
                    <a:pt x="16055" y="1591"/>
                  </a:cubicBezTo>
                  <a:cubicBezTo>
                    <a:pt x="14292" y="572"/>
                    <a:pt x="11900" y="0"/>
                    <a:pt x="940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1777150" y="3362250"/>
              <a:ext cx="93150" cy="73450"/>
            </a:xfrm>
            <a:custGeom>
              <a:avLst/>
              <a:gdLst/>
              <a:ahLst/>
              <a:cxnLst/>
              <a:rect l="l" t="t" r="r" b="b"/>
              <a:pathLst>
                <a:path w="3726" h="2938" extrusionOk="0">
                  <a:moveTo>
                    <a:pt x="1864" y="1"/>
                  </a:moveTo>
                  <a:cubicBezTo>
                    <a:pt x="834" y="1"/>
                    <a:pt x="1" y="835"/>
                    <a:pt x="1" y="1863"/>
                  </a:cubicBezTo>
                  <a:cubicBezTo>
                    <a:pt x="1" y="2138"/>
                    <a:pt x="183" y="2413"/>
                    <a:pt x="546" y="2623"/>
                  </a:cubicBezTo>
                  <a:cubicBezTo>
                    <a:pt x="910" y="2833"/>
                    <a:pt x="1386" y="2938"/>
                    <a:pt x="1863" y="2938"/>
                  </a:cubicBezTo>
                  <a:cubicBezTo>
                    <a:pt x="2340" y="2938"/>
                    <a:pt x="2816" y="2833"/>
                    <a:pt x="3180" y="2623"/>
                  </a:cubicBezTo>
                  <a:cubicBezTo>
                    <a:pt x="3543" y="2413"/>
                    <a:pt x="3725" y="2138"/>
                    <a:pt x="3725" y="1863"/>
                  </a:cubicBezTo>
                  <a:cubicBezTo>
                    <a:pt x="3725" y="835"/>
                    <a:pt x="2892" y="1"/>
                    <a:pt x="1864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1777150" y="3362225"/>
              <a:ext cx="74675" cy="73450"/>
            </a:xfrm>
            <a:custGeom>
              <a:avLst/>
              <a:gdLst/>
              <a:ahLst/>
              <a:cxnLst/>
              <a:rect l="l" t="t" r="r" b="b"/>
              <a:pathLst>
                <a:path w="2987" h="2938" extrusionOk="0">
                  <a:moveTo>
                    <a:pt x="1864" y="1"/>
                  </a:moveTo>
                  <a:cubicBezTo>
                    <a:pt x="834" y="1"/>
                    <a:pt x="1" y="835"/>
                    <a:pt x="1" y="1864"/>
                  </a:cubicBezTo>
                  <a:cubicBezTo>
                    <a:pt x="1" y="2139"/>
                    <a:pt x="183" y="2414"/>
                    <a:pt x="546" y="2624"/>
                  </a:cubicBezTo>
                  <a:cubicBezTo>
                    <a:pt x="909" y="2833"/>
                    <a:pt x="1385" y="2938"/>
                    <a:pt x="1860" y="2938"/>
                  </a:cubicBezTo>
                  <a:cubicBezTo>
                    <a:pt x="2258" y="2938"/>
                    <a:pt x="2655" y="2865"/>
                    <a:pt x="2987" y="2719"/>
                  </a:cubicBezTo>
                  <a:lnTo>
                    <a:pt x="2987" y="2719"/>
                  </a:lnTo>
                  <a:cubicBezTo>
                    <a:pt x="2878" y="2751"/>
                    <a:pt x="2741" y="2767"/>
                    <a:pt x="2589" y="2767"/>
                  </a:cubicBezTo>
                  <a:cubicBezTo>
                    <a:pt x="1846" y="2767"/>
                    <a:pt x="731" y="2393"/>
                    <a:pt x="622" y="1750"/>
                  </a:cubicBezTo>
                  <a:cubicBezTo>
                    <a:pt x="489" y="975"/>
                    <a:pt x="1410" y="1"/>
                    <a:pt x="1864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1806000" y="3275100"/>
              <a:ext cx="35450" cy="105400"/>
            </a:xfrm>
            <a:custGeom>
              <a:avLst/>
              <a:gdLst/>
              <a:ahLst/>
              <a:cxnLst/>
              <a:rect l="l" t="t" r="r" b="b"/>
              <a:pathLst>
                <a:path w="1418" h="4216" extrusionOk="0">
                  <a:moveTo>
                    <a:pt x="709" y="1"/>
                  </a:moveTo>
                  <a:cubicBezTo>
                    <a:pt x="645" y="1"/>
                    <a:pt x="582" y="15"/>
                    <a:pt x="533" y="43"/>
                  </a:cubicBezTo>
                  <a:cubicBezTo>
                    <a:pt x="490" y="69"/>
                    <a:pt x="467" y="100"/>
                    <a:pt x="462" y="134"/>
                  </a:cubicBezTo>
                  <a:lnTo>
                    <a:pt x="460" y="134"/>
                  </a:lnTo>
                  <a:lnTo>
                    <a:pt x="0" y="3806"/>
                  </a:lnTo>
                  <a:cubicBezTo>
                    <a:pt x="0" y="3912"/>
                    <a:pt x="69" y="4015"/>
                    <a:pt x="208" y="4095"/>
                  </a:cubicBezTo>
                  <a:cubicBezTo>
                    <a:pt x="346" y="4175"/>
                    <a:pt x="527" y="4215"/>
                    <a:pt x="709" y="4215"/>
                  </a:cubicBezTo>
                  <a:cubicBezTo>
                    <a:pt x="891" y="4215"/>
                    <a:pt x="1072" y="4175"/>
                    <a:pt x="1210" y="4095"/>
                  </a:cubicBezTo>
                  <a:cubicBezTo>
                    <a:pt x="1349" y="4015"/>
                    <a:pt x="1418" y="3910"/>
                    <a:pt x="1418" y="3806"/>
                  </a:cubicBezTo>
                  <a:lnTo>
                    <a:pt x="957" y="134"/>
                  </a:lnTo>
                  <a:lnTo>
                    <a:pt x="956" y="134"/>
                  </a:lnTo>
                  <a:cubicBezTo>
                    <a:pt x="951" y="101"/>
                    <a:pt x="928" y="69"/>
                    <a:pt x="885" y="43"/>
                  </a:cubicBezTo>
                  <a:cubicBezTo>
                    <a:pt x="836" y="15"/>
                    <a:pt x="773" y="1"/>
                    <a:pt x="709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1466750" y="2741375"/>
              <a:ext cx="689250" cy="588825"/>
            </a:xfrm>
            <a:custGeom>
              <a:avLst/>
              <a:gdLst/>
              <a:ahLst/>
              <a:cxnLst/>
              <a:rect l="l" t="t" r="r" b="b"/>
              <a:pathLst>
                <a:path w="27570" h="23553" extrusionOk="0">
                  <a:moveTo>
                    <a:pt x="4020" y="0"/>
                  </a:moveTo>
                  <a:cubicBezTo>
                    <a:pt x="3894" y="0"/>
                    <a:pt x="3769" y="53"/>
                    <a:pt x="3681" y="156"/>
                  </a:cubicBezTo>
                  <a:cubicBezTo>
                    <a:pt x="1500" y="2688"/>
                    <a:pt x="1" y="5927"/>
                    <a:pt x="1" y="9274"/>
                  </a:cubicBezTo>
                  <a:cubicBezTo>
                    <a:pt x="1" y="16982"/>
                    <a:pt x="6571" y="23552"/>
                    <a:pt x="14280" y="23552"/>
                  </a:cubicBezTo>
                  <a:cubicBezTo>
                    <a:pt x="20231" y="23552"/>
                    <a:pt x="25540" y="19479"/>
                    <a:pt x="27491" y="13859"/>
                  </a:cubicBezTo>
                  <a:cubicBezTo>
                    <a:pt x="27569" y="13626"/>
                    <a:pt x="27446" y="13374"/>
                    <a:pt x="27215" y="13293"/>
                  </a:cubicBezTo>
                  <a:cubicBezTo>
                    <a:pt x="27166" y="13277"/>
                    <a:pt x="27117" y="13269"/>
                    <a:pt x="27069" y="13269"/>
                  </a:cubicBezTo>
                  <a:cubicBezTo>
                    <a:pt x="26885" y="13269"/>
                    <a:pt x="26712" y="13383"/>
                    <a:pt x="26647" y="13566"/>
                  </a:cubicBezTo>
                  <a:cubicBezTo>
                    <a:pt x="24821" y="18827"/>
                    <a:pt x="19851" y="22361"/>
                    <a:pt x="14280" y="22361"/>
                  </a:cubicBezTo>
                  <a:cubicBezTo>
                    <a:pt x="7063" y="22361"/>
                    <a:pt x="1191" y="16490"/>
                    <a:pt x="1191" y="9274"/>
                  </a:cubicBezTo>
                  <a:cubicBezTo>
                    <a:pt x="1191" y="6141"/>
                    <a:pt x="2315" y="3112"/>
                    <a:pt x="4358" y="737"/>
                  </a:cubicBezTo>
                  <a:cubicBezTo>
                    <a:pt x="4519" y="550"/>
                    <a:pt x="4498" y="269"/>
                    <a:pt x="4311" y="109"/>
                  </a:cubicBezTo>
                  <a:cubicBezTo>
                    <a:pt x="4226" y="36"/>
                    <a:pt x="4123" y="0"/>
                    <a:pt x="4020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1510975" y="2661900"/>
              <a:ext cx="625500" cy="625475"/>
            </a:xfrm>
            <a:custGeom>
              <a:avLst/>
              <a:gdLst/>
              <a:ahLst/>
              <a:cxnLst/>
              <a:rect l="l" t="t" r="r" b="b"/>
              <a:pathLst>
                <a:path w="25020" h="25019" extrusionOk="0">
                  <a:moveTo>
                    <a:pt x="12509" y="1"/>
                  </a:moveTo>
                  <a:cubicBezTo>
                    <a:pt x="9192" y="1"/>
                    <a:pt x="6011" y="1319"/>
                    <a:pt x="3665" y="3664"/>
                  </a:cubicBezTo>
                  <a:cubicBezTo>
                    <a:pt x="1318" y="6010"/>
                    <a:pt x="0" y="9192"/>
                    <a:pt x="0" y="12510"/>
                  </a:cubicBezTo>
                  <a:cubicBezTo>
                    <a:pt x="0" y="15828"/>
                    <a:pt x="1318" y="19010"/>
                    <a:pt x="3665" y="21356"/>
                  </a:cubicBezTo>
                  <a:cubicBezTo>
                    <a:pt x="6011" y="23701"/>
                    <a:pt x="9192" y="25019"/>
                    <a:pt x="12509" y="25019"/>
                  </a:cubicBezTo>
                  <a:cubicBezTo>
                    <a:pt x="15828" y="25019"/>
                    <a:pt x="19009" y="23701"/>
                    <a:pt x="21355" y="21356"/>
                  </a:cubicBezTo>
                  <a:cubicBezTo>
                    <a:pt x="23701" y="19010"/>
                    <a:pt x="25020" y="15828"/>
                    <a:pt x="25020" y="12510"/>
                  </a:cubicBezTo>
                  <a:cubicBezTo>
                    <a:pt x="25020" y="9192"/>
                    <a:pt x="23701" y="6010"/>
                    <a:pt x="21355" y="3664"/>
                  </a:cubicBezTo>
                  <a:cubicBezTo>
                    <a:pt x="19009" y="1319"/>
                    <a:pt x="15828" y="1"/>
                    <a:pt x="12509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1860075" y="2709050"/>
              <a:ext cx="124275" cy="83800"/>
            </a:xfrm>
            <a:custGeom>
              <a:avLst/>
              <a:gdLst/>
              <a:ahLst/>
              <a:cxnLst/>
              <a:rect l="l" t="t" r="r" b="b"/>
              <a:pathLst>
                <a:path w="4971" h="3352" extrusionOk="0">
                  <a:moveTo>
                    <a:pt x="384" y="0"/>
                  </a:moveTo>
                  <a:cubicBezTo>
                    <a:pt x="134" y="0"/>
                    <a:pt x="1" y="98"/>
                    <a:pt x="205" y="371"/>
                  </a:cubicBezTo>
                  <a:cubicBezTo>
                    <a:pt x="577" y="871"/>
                    <a:pt x="881" y="1025"/>
                    <a:pt x="728" y="1419"/>
                  </a:cubicBezTo>
                  <a:cubicBezTo>
                    <a:pt x="575" y="1812"/>
                    <a:pt x="155" y="2121"/>
                    <a:pt x="170" y="2449"/>
                  </a:cubicBezTo>
                  <a:cubicBezTo>
                    <a:pt x="184" y="2771"/>
                    <a:pt x="260" y="3171"/>
                    <a:pt x="490" y="3171"/>
                  </a:cubicBezTo>
                  <a:cubicBezTo>
                    <a:pt x="494" y="3171"/>
                    <a:pt x="498" y="3171"/>
                    <a:pt x="501" y="3171"/>
                  </a:cubicBezTo>
                  <a:cubicBezTo>
                    <a:pt x="701" y="3160"/>
                    <a:pt x="1295" y="2880"/>
                    <a:pt x="1662" y="2880"/>
                  </a:cubicBezTo>
                  <a:cubicBezTo>
                    <a:pt x="1733" y="2880"/>
                    <a:pt x="1796" y="2891"/>
                    <a:pt x="1846" y="2916"/>
                  </a:cubicBezTo>
                  <a:cubicBezTo>
                    <a:pt x="2081" y="3036"/>
                    <a:pt x="2770" y="3351"/>
                    <a:pt x="3205" y="3351"/>
                  </a:cubicBezTo>
                  <a:cubicBezTo>
                    <a:pt x="3331" y="3351"/>
                    <a:pt x="3436" y="3325"/>
                    <a:pt x="3502" y="3260"/>
                  </a:cubicBezTo>
                  <a:cubicBezTo>
                    <a:pt x="3799" y="2970"/>
                    <a:pt x="3947" y="3060"/>
                    <a:pt x="4361" y="2771"/>
                  </a:cubicBezTo>
                  <a:cubicBezTo>
                    <a:pt x="4776" y="2484"/>
                    <a:pt x="4971" y="1957"/>
                    <a:pt x="4658" y="1829"/>
                  </a:cubicBezTo>
                  <a:cubicBezTo>
                    <a:pt x="4344" y="1701"/>
                    <a:pt x="4249" y="1819"/>
                    <a:pt x="3739" y="1571"/>
                  </a:cubicBezTo>
                  <a:cubicBezTo>
                    <a:pt x="3230" y="1322"/>
                    <a:pt x="3125" y="877"/>
                    <a:pt x="2577" y="765"/>
                  </a:cubicBezTo>
                  <a:cubicBezTo>
                    <a:pt x="2029" y="651"/>
                    <a:pt x="1516" y="310"/>
                    <a:pt x="1124" y="160"/>
                  </a:cubicBezTo>
                  <a:cubicBezTo>
                    <a:pt x="881" y="68"/>
                    <a:pt x="592" y="0"/>
                    <a:pt x="38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1566750" y="2671475"/>
              <a:ext cx="294000" cy="486650"/>
            </a:xfrm>
            <a:custGeom>
              <a:avLst/>
              <a:gdLst/>
              <a:ahLst/>
              <a:cxnLst/>
              <a:rect l="l" t="t" r="r" b="b"/>
              <a:pathLst>
                <a:path w="11760" h="19466" extrusionOk="0">
                  <a:moveTo>
                    <a:pt x="7386" y="1980"/>
                  </a:moveTo>
                  <a:cubicBezTo>
                    <a:pt x="7570" y="1980"/>
                    <a:pt x="7802" y="2032"/>
                    <a:pt x="8045" y="2094"/>
                  </a:cubicBezTo>
                  <a:cubicBezTo>
                    <a:pt x="8238" y="2143"/>
                    <a:pt x="8430" y="2167"/>
                    <a:pt x="8625" y="2167"/>
                  </a:cubicBezTo>
                  <a:cubicBezTo>
                    <a:pt x="8925" y="2167"/>
                    <a:pt x="9234" y="2112"/>
                    <a:pt x="9570" y="2013"/>
                  </a:cubicBezTo>
                  <a:cubicBezTo>
                    <a:pt x="9643" y="1992"/>
                    <a:pt x="9696" y="1982"/>
                    <a:pt x="9732" y="1982"/>
                  </a:cubicBezTo>
                  <a:cubicBezTo>
                    <a:pt x="9916" y="1982"/>
                    <a:pt x="9676" y="2227"/>
                    <a:pt x="9428" y="2468"/>
                  </a:cubicBezTo>
                  <a:cubicBezTo>
                    <a:pt x="9131" y="2758"/>
                    <a:pt x="9022" y="2634"/>
                    <a:pt x="8611" y="2917"/>
                  </a:cubicBezTo>
                  <a:cubicBezTo>
                    <a:pt x="8307" y="3126"/>
                    <a:pt x="7961" y="3209"/>
                    <a:pt x="7691" y="3209"/>
                  </a:cubicBezTo>
                  <a:cubicBezTo>
                    <a:pt x="7596" y="3209"/>
                    <a:pt x="7510" y="3199"/>
                    <a:pt x="7439" y="3180"/>
                  </a:cubicBezTo>
                  <a:cubicBezTo>
                    <a:pt x="7168" y="3109"/>
                    <a:pt x="6925" y="2475"/>
                    <a:pt x="7017" y="2182"/>
                  </a:cubicBezTo>
                  <a:cubicBezTo>
                    <a:pt x="7063" y="2033"/>
                    <a:pt x="7200" y="1980"/>
                    <a:pt x="7386" y="1980"/>
                  </a:cubicBezTo>
                  <a:close/>
                  <a:moveTo>
                    <a:pt x="7208" y="0"/>
                  </a:moveTo>
                  <a:cubicBezTo>
                    <a:pt x="4317" y="733"/>
                    <a:pt x="1736" y="2488"/>
                    <a:pt x="0" y="4986"/>
                  </a:cubicBezTo>
                  <a:cubicBezTo>
                    <a:pt x="26" y="5347"/>
                    <a:pt x="95" y="5698"/>
                    <a:pt x="200" y="6008"/>
                  </a:cubicBezTo>
                  <a:cubicBezTo>
                    <a:pt x="443" y="6732"/>
                    <a:pt x="891" y="6992"/>
                    <a:pt x="1428" y="7337"/>
                  </a:cubicBezTo>
                  <a:cubicBezTo>
                    <a:pt x="1966" y="7682"/>
                    <a:pt x="1652" y="7936"/>
                    <a:pt x="1802" y="8395"/>
                  </a:cubicBezTo>
                  <a:cubicBezTo>
                    <a:pt x="1950" y="8852"/>
                    <a:pt x="1993" y="9102"/>
                    <a:pt x="2246" y="9417"/>
                  </a:cubicBezTo>
                  <a:cubicBezTo>
                    <a:pt x="2501" y="9731"/>
                    <a:pt x="1918" y="9901"/>
                    <a:pt x="1639" y="10226"/>
                  </a:cubicBezTo>
                  <a:cubicBezTo>
                    <a:pt x="1360" y="10551"/>
                    <a:pt x="1240" y="10747"/>
                    <a:pt x="1202" y="11617"/>
                  </a:cubicBezTo>
                  <a:cubicBezTo>
                    <a:pt x="1164" y="12488"/>
                    <a:pt x="1695" y="13419"/>
                    <a:pt x="1807" y="13808"/>
                  </a:cubicBezTo>
                  <a:cubicBezTo>
                    <a:pt x="1919" y="14195"/>
                    <a:pt x="1392" y="14382"/>
                    <a:pt x="1242" y="15042"/>
                  </a:cubicBezTo>
                  <a:cubicBezTo>
                    <a:pt x="1094" y="15701"/>
                    <a:pt x="405" y="17331"/>
                    <a:pt x="629" y="18494"/>
                  </a:cubicBezTo>
                  <a:cubicBezTo>
                    <a:pt x="760" y="19172"/>
                    <a:pt x="950" y="19466"/>
                    <a:pt x="1126" y="19466"/>
                  </a:cubicBezTo>
                  <a:cubicBezTo>
                    <a:pt x="1251" y="19466"/>
                    <a:pt x="1369" y="19316"/>
                    <a:pt x="1453" y="19048"/>
                  </a:cubicBezTo>
                  <a:cubicBezTo>
                    <a:pt x="1656" y="18405"/>
                    <a:pt x="1690" y="17735"/>
                    <a:pt x="2238" y="17412"/>
                  </a:cubicBezTo>
                  <a:cubicBezTo>
                    <a:pt x="2787" y="17087"/>
                    <a:pt x="3468" y="17505"/>
                    <a:pt x="4060" y="16748"/>
                  </a:cubicBezTo>
                  <a:cubicBezTo>
                    <a:pt x="4650" y="15991"/>
                    <a:pt x="4793" y="16097"/>
                    <a:pt x="5306" y="15964"/>
                  </a:cubicBezTo>
                  <a:cubicBezTo>
                    <a:pt x="5818" y="15832"/>
                    <a:pt x="5740" y="15511"/>
                    <a:pt x="6373" y="14997"/>
                  </a:cubicBezTo>
                  <a:cubicBezTo>
                    <a:pt x="7006" y="14483"/>
                    <a:pt x="7364" y="13904"/>
                    <a:pt x="6929" y="13416"/>
                  </a:cubicBezTo>
                  <a:cubicBezTo>
                    <a:pt x="6493" y="12926"/>
                    <a:pt x="6120" y="12809"/>
                    <a:pt x="5910" y="11978"/>
                  </a:cubicBezTo>
                  <a:cubicBezTo>
                    <a:pt x="5701" y="11148"/>
                    <a:pt x="5224" y="10233"/>
                    <a:pt x="4693" y="9597"/>
                  </a:cubicBezTo>
                  <a:cubicBezTo>
                    <a:pt x="4164" y="8960"/>
                    <a:pt x="2913" y="8979"/>
                    <a:pt x="2534" y="8682"/>
                  </a:cubicBezTo>
                  <a:cubicBezTo>
                    <a:pt x="2157" y="8386"/>
                    <a:pt x="2212" y="7465"/>
                    <a:pt x="2365" y="7159"/>
                  </a:cubicBezTo>
                  <a:cubicBezTo>
                    <a:pt x="2520" y="6854"/>
                    <a:pt x="2234" y="6646"/>
                    <a:pt x="1896" y="6601"/>
                  </a:cubicBezTo>
                  <a:cubicBezTo>
                    <a:pt x="1557" y="6555"/>
                    <a:pt x="1464" y="6288"/>
                    <a:pt x="1545" y="5843"/>
                  </a:cubicBezTo>
                  <a:cubicBezTo>
                    <a:pt x="1608" y="5489"/>
                    <a:pt x="2153" y="5251"/>
                    <a:pt x="2643" y="5251"/>
                  </a:cubicBezTo>
                  <a:cubicBezTo>
                    <a:pt x="2772" y="5251"/>
                    <a:pt x="2897" y="5267"/>
                    <a:pt x="3009" y="5302"/>
                  </a:cubicBezTo>
                  <a:cubicBezTo>
                    <a:pt x="3545" y="5471"/>
                    <a:pt x="3728" y="5822"/>
                    <a:pt x="3562" y="6534"/>
                  </a:cubicBezTo>
                  <a:cubicBezTo>
                    <a:pt x="3397" y="7246"/>
                    <a:pt x="3707" y="7757"/>
                    <a:pt x="4139" y="8069"/>
                  </a:cubicBezTo>
                  <a:cubicBezTo>
                    <a:pt x="4220" y="8127"/>
                    <a:pt x="4282" y="8153"/>
                    <a:pt x="4328" y="8153"/>
                  </a:cubicBezTo>
                  <a:cubicBezTo>
                    <a:pt x="4529" y="8153"/>
                    <a:pt x="4433" y="7672"/>
                    <a:pt x="4267" y="7285"/>
                  </a:cubicBezTo>
                  <a:cubicBezTo>
                    <a:pt x="4063" y="6807"/>
                    <a:pt x="4164" y="6488"/>
                    <a:pt x="4721" y="5839"/>
                  </a:cubicBezTo>
                  <a:cubicBezTo>
                    <a:pt x="5278" y="5190"/>
                    <a:pt x="5886" y="5500"/>
                    <a:pt x="6633" y="4997"/>
                  </a:cubicBezTo>
                  <a:cubicBezTo>
                    <a:pt x="6851" y="4850"/>
                    <a:pt x="6996" y="4793"/>
                    <a:pt x="7102" y="4793"/>
                  </a:cubicBezTo>
                  <a:cubicBezTo>
                    <a:pt x="7360" y="4793"/>
                    <a:pt x="7394" y="5126"/>
                    <a:pt x="7711" y="5308"/>
                  </a:cubicBezTo>
                  <a:cubicBezTo>
                    <a:pt x="7831" y="5378"/>
                    <a:pt x="7922" y="5409"/>
                    <a:pt x="7996" y="5409"/>
                  </a:cubicBezTo>
                  <a:cubicBezTo>
                    <a:pt x="8198" y="5409"/>
                    <a:pt x="8284" y="5185"/>
                    <a:pt x="8538" y="4921"/>
                  </a:cubicBezTo>
                  <a:cubicBezTo>
                    <a:pt x="8620" y="4836"/>
                    <a:pt x="8707" y="4805"/>
                    <a:pt x="8801" y="4805"/>
                  </a:cubicBezTo>
                  <a:cubicBezTo>
                    <a:pt x="9063" y="4805"/>
                    <a:pt x="9378" y="5046"/>
                    <a:pt x="9767" y="5046"/>
                  </a:cubicBezTo>
                  <a:cubicBezTo>
                    <a:pt x="9835" y="5046"/>
                    <a:pt x="9905" y="5038"/>
                    <a:pt x="9978" y="5021"/>
                  </a:cubicBezTo>
                  <a:cubicBezTo>
                    <a:pt x="10615" y="4868"/>
                    <a:pt x="9799" y="3906"/>
                    <a:pt x="10056" y="3457"/>
                  </a:cubicBezTo>
                  <a:cubicBezTo>
                    <a:pt x="10315" y="3010"/>
                    <a:pt x="10780" y="3216"/>
                    <a:pt x="10802" y="2398"/>
                  </a:cubicBezTo>
                  <a:cubicBezTo>
                    <a:pt x="10824" y="1581"/>
                    <a:pt x="11198" y="1699"/>
                    <a:pt x="11492" y="1509"/>
                  </a:cubicBezTo>
                  <a:cubicBezTo>
                    <a:pt x="11759" y="1336"/>
                    <a:pt x="11595" y="1001"/>
                    <a:pt x="11016" y="1001"/>
                  </a:cubicBezTo>
                  <a:cubicBezTo>
                    <a:pt x="10957" y="1001"/>
                    <a:pt x="10894" y="1004"/>
                    <a:pt x="10826" y="1012"/>
                  </a:cubicBezTo>
                  <a:cubicBezTo>
                    <a:pt x="10618" y="1035"/>
                    <a:pt x="10349" y="1049"/>
                    <a:pt x="10060" y="1049"/>
                  </a:cubicBezTo>
                  <a:cubicBezTo>
                    <a:pt x="9336" y="1049"/>
                    <a:pt x="8483" y="957"/>
                    <a:pt x="8110" y="672"/>
                  </a:cubicBezTo>
                  <a:cubicBezTo>
                    <a:pt x="7851" y="472"/>
                    <a:pt x="7550" y="218"/>
                    <a:pt x="720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1847450" y="2837325"/>
              <a:ext cx="295150" cy="387625"/>
            </a:xfrm>
            <a:custGeom>
              <a:avLst/>
              <a:gdLst/>
              <a:ahLst/>
              <a:cxnLst/>
              <a:rect l="l" t="t" r="r" b="b"/>
              <a:pathLst>
                <a:path w="11806" h="15505" extrusionOk="0">
                  <a:moveTo>
                    <a:pt x="8713" y="1"/>
                  </a:moveTo>
                  <a:cubicBezTo>
                    <a:pt x="8660" y="1"/>
                    <a:pt x="8607" y="10"/>
                    <a:pt x="8555" y="31"/>
                  </a:cubicBezTo>
                  <a:cubicBezTo>
                    <a:pt x="8220" y="160"/>
                    <a:pt x="7482" y="164"/>
                    <a:pt x="7039" y="172"/>
                  </a:cubicBezTo>
                  <a:cubicBezTo>
                    <a:pt x="6597" y="179"/>
                    <a:pt x="6314" y="325"/>
                    <a:pt x="6154" y="746"/>
                  </a:cubicBezTo>
                  <a:cubicBezTo>
                    <a:pt x="6022" y="1092"/>
                    <a:pt x="5989" y="1309"/>
                    <a:pt x="5823" y="1309"/>
                  </a:cubicBezTo>
                  <a:cubicBezTo>
                    <a:pt x="5787" y="1309"/>
                    <a:pt x="5745" y="1298"/>
                    <a:pt x="5694" y="1277"/>
                  </a:cubicBezTo>
                  <a:cubicBezTo>
                    <a:pt x="5407" y="1159"/>
                    <a:pt x="5182" y="940"/>
                    <a:pt x="5151" y="665"/>
                  </a:cubicBezTo>
                  <a:cubicBezTo>
                    <a:pt x="5131" y="493"/>
                    <a:pt x="5027" y="329"/>
                    <a:pt x="4849" y="329"/>
                  </a:cubicBezTo>
                  <a:cubicBezTo>
                    <a:pt x="4743" y="329"/>
                    <a:pt x="4612" y="387"/>
                    <a:pt x="4456" y="535"/>
                  </a:cubicBezTo>
                  <a:cubicBezTo>
                    <a:pt x="4037" y="933"/>
                    <a:pt x="4022" y="1166"/>
                    <a:pt x="4211" y="1313"/>
                  </a:cubicBezTo>
                  <a:cubicBezTo>
                    <a:pt x="4402" y="1460"/>
                    <a:pt x="4697" y="1640"/>
                    <a:pt x="4311" y="1931"/>
                  </a:cubicBezTo>
                  <a:cubicBezTo>
                    <a:pt x="3926" y="2222"/>
                    <a:pt x="3604" y="1945"/>
                    <a:pt x="3271" y="2252"/>
                  </a:cubicBezTo>
                  <a:cubicBezTo>
                    <a:pt x="2938" y="2558"/>
                    <a:pt x="2617" y="2929"/>
                    <a:pt x="2814" y="3048"/>
                  </a:cubicBezTo>
                  <a:cubicBezTo>
                    <a:pt x="2923" y="3115"/>
                    <a:pt x="3196" y="3170"/>
                    <a:pt x="3460" y="3170"/>
                  </a:cubicBezTo>
                  <a:cubicBezTo>
                    <a:pt x="3676" y="3170"/>
                    <a:pt x="3885" y="3133"/>
                    <a:pt x="3995" y="3036"/>
                  </a:cubicBezTo>
                  <a:cubicBezTo>
                    <a:pt x="4118" y="2928"/>
                    <a:pt x="4186" y="2898"/>
                    <a:pt x="4267" y="2898"/>
                  </a:cubicBezTo>
                  <a:cubicBezTo>
                    <a:pt x="4347" y="2898"/>
                    <a:pt x="4441" y="2927"/>
                    <a:pt x="4613" y="2937"/>
                  </a:cubicBezTo>
                  <a:cubicBezTo>
                    <a:pt x="4959" y="2959"/>
                    <a:pt x="5263" y="3110"/>
                    <a:pt x="5411" y="3393"/>
                  </a:cubicBezTo>
                  <a:cubicBezTo>
                    <a:pt x="5558" y="3676"/>
                    <a:pt x="5943" y="3761"/>
                    <a:pt x="5862" y="4018"/>
                  </a:cubicBezTo>
                  <a:cubicBezTo>
                    <a:pt x="5781" y="4275"/>
                    <a:pt x="5544" y="4464"/>
                    <a:pt x="5565" y="4588"/>
                  </a:cubicBezTo>
                  <a:cubicBezTo>
                    <a:pt x="5571" y="4623"/>
                    <a:pt x="5592" y="4635"/>
                    <a:pt x="5620" y="4635"/>
                  </a:cubicBezTo>
                  <a:cubicBezTo>
                    <a:pt x="5694" y="4635"/>
                    <a:pt x="5814" y="4549"/>
                    <a:pt x="5814" y="4549"/>
                  </a:cubicBezTo>
                  <a:cubicBezTo>
                    <a:pt x="5814" y="4549"/>
                    <a:pt x="5821" y="4769"/>
                    <a:pt x="5866" y="4769"/>
                  </a:cubicBezTo>
                  <a:cubicBezTo>
                    <a:pt x="5876" y="4769"/>
                    <a:pt x="5889" y="4757"/>
                    <a:pt x="5904" y="4728"/>
                  </a:cubicBezTo>
                  <a:cubicBezTo>
                    <a:pt x="5971" y="4597"/>
                    <a:pt x="6078" y="4268"/>
                    <a:pt x="6186" y="4268"/>
                  </a:cubicBezTo>
                  <a:cubicBezTo>
                    <a:pt x="6206" y="4268"/>
                    <a:pt x="6225" y="4278"/>
                    <a:pt x="6244" y="4302"/>
                  </a:cubicBezTo>
                  <a:cubicBezTo>
                    <a:pt x="6371" y="4460"/>
                    <a:pt x="6645" y="4339"/>
                    <a:pt x="6675" y="4614"/>
                  </a:cubicBezTo>
                  <a:cubicBezTo>
                    <a:pt x="6705" y="4888"/>
                    <a:pt x="6753" y="5016"/>
                    <a:pt x="7093" y="5155"/>
                  </a:cubicBezTo>
                  <a:cubicBezTo>
                    <a:pt x="7433" y="5293"/>
                    <a:pt x="7708" y="5351"/>
                    <a:pt x="7675" y="5546"/>
                  </a:cubicBezTo>
                  <a:cubicBezTo>
                    <a:pt x="7646" y="5728"/>
                    <a:pt x="7688" y="6082"/>
                    <a:pt x="7454" y="6082"/>
                  </a:cubicBezTo>
                  <a:cubicBezTo>
                    <a:pt x="7435" y="6082"/>
                    <a:pt x="7414" y="6079"/>
                    <a:pt x="7392" y="6075"/>
                  </a:cubicBezTo>
                  <a:cubicBezTo>
                    <a:pt x="7089" y="6009"/>
                    <a:pt x="6951" y="5790"/>
                    <a:pt x="6682" y="5617"/>
                  </a:cubicBezTo>
                  <a:cubicBezTo>
                    <a:pt x="6414" y="5445"/>
                    <a:pt x="6106" y="5495"/>
                    <a:pt x="5827" y="5348"/>
                  </a:cubicBezTo>
                  <a:cubicBezTo>
                    <a:pt x="5548" y="5201"/>
                    <a:pt x="5540" y="4668"/>
                    <a:pt x="5214" y="4301"/>
                  </a:cubicBezTo>
                  <a:cubicBezTo>
                    <a:pt x="4888" y="3934"/>
                    <a:pt x="4502" y="3577"/>
                    <a:pt x="3763" y="3492"/>
                  </a:cubicBezTo>
                  <a:cubicBezTo>
                    <a:pt x="3669" y="3482"/>
                    <a:pt x="3570" y="3477"/>
                    <a:pt x="3470" y="3477"/>
                  </a:cubicBezTo>
                  <a:cubicBezTo>
                    <a:pt x="2784" y="3477"/>
                    <a:pt x="1988" y="3713"/>
                    <a:pt x="1475" y="4039"/>
                  </a:cubicBezTo>
                  <a:cubicBezTo>
                    <a:pt x="886" y="4413"/>
                    <a:pt x="317" y="4442"/>
                    <a:pt x="158" y="5507"/>
                  </a:cubicBezTo>
                  <a:cubicBezTo>
                    <a:pt x="0" y="6574"/>
                    <a:pt x="33" y="6937"/>
                    <a:pt x="305" y="7287"/>
                  </a:cubicBezTo>
                  <a:cubicBezTo>
                    <a:pt x="578" y="7638"/>
                    <a:pt x="1331" y="7670"/>
                    <a:pt x="1692" y="7929"/>
                  </a:cubicBezTo>
                  <a:cubicBezTo>
                    <a:pt x="2051" y="8188"/>
                    <a:pt x="2656" y="8791"/>
                    <a:pt x="2400" y="9886"/>
                  </a:cubicBezTo>
                  <a:cubicBezTo>
                    <a:pt x="2144" y="10983"/>
                    <a:pt x="2224" y="10918"/>
                    <a:pt x="1826" y="11528"/>
                  </a:cubicBezTo>
                  <a:cubicBezTo>
                    <a:pt x="1427" y="12139"/>
                    <a:pt x="1238" y="12844"/>
                    <a:pt x="1222" y="13545"/>
                  </a:cubicBezTo>
                  <a:cubicBezTo>
                    <a:pt x="1208" y="14246"/>
                    <a:pt x="1320" y="15105"/>
                    <a:pt x="1716" y="15347"/>
                  </a:cubicBezTo>
                  <a:cubicBezTo>
                    <a:pt x="1891" y="15454"/>
                    <a:pt x="2090" y="15505"/>
                    <a:pt x="2290" y="15505"/>
                  </a:cubicBezTo>
                  <a:cubicBezTo>
                    <a:pt x="2539" y="15505"/>
                    <a:pt x="2790" y="15426"/>
                    <a:pt x="3000" y="15280"/>
                  </a:cubicBezTo>
                  <a:cubicBezTo>
                    <a:pt x="3379" y="15016"/>
                    <a:pt x="3882" y="14352"/>
                    <a:pt x="4417" y="14049"/>
                  </a:cubicBezTo>
                  <a:cubicBezTo>
                    <a:pt x="4953" y="13746"/>
                    <a:pt x="5619" y="13780"/>
                    <a:pt x="5698" y="13247"/>
                  </a:cubicBezTo>
                  <a:cubicBezTo>
                    <a:pt x="5777" y="12712"/>
                    <a:pt x="6336" y="11769"/>
                    <a:pt x="6753" y="11754"/>
                  </a:cubicBezTo>
                  <a:cubicBezTo>
                    <a:pt x="7172" y="11738"/>
                    <a:pt x="8090" y="11526"/>
                    <a:pt x="8234" y="11072"/>
                  </a:cubicBezTo>
                  <a:cubicBezTo>
                    <a:pt x="8376" y="10617"/>
                    <a:pt x="8279" y="10176"/>
                    <a:pt x="9074" y="9984"/>
                  </a:cubicBezTo>
                  <a:cubicBezTo>
                    <a:pt x="9870" y="9793"/>
                    <a:pt x="9805" y="10096"/>
                    <a:pt x="10327" y="9554"/>
                  </a:cubicBezTo>
                  <a:cubicBezTo>
                    <a:pt x="10522" y="9353"/>
                    <a:pt x="10755" y="9285"/>
                    <a:pt x="10972" y="9282"/>
                  </a:cubicBezTo>
                  <a:lnTo>
                    <a:pt x="10981" y="9248"/>
                  </a:lnTo>
                  <a:cubicBezTo>
                    <a:pt x="11806" y="6626"/>
                    <a:pt x="11722" y="3932"/>
                    <a:pt x="10904" y="1513"/>
                  </a:cubicBezTo>
                  <a:cubicBezTo>
                    <a:pt x="10837" y="1537"/>
                    <a:pt x="10770" y="1552"/>
                    <a:pt x="10703" y="1552"/>
                  </a:cubicBezTo>
                  <a:cubicBezTo>
                    <a:pt x="10628" y="1552"/>
                    <a:pt x="10553" y="1533"/>
                    <a:pt x="10480" y="1488"/>
                  </a:cubicBezTo>
                  <a:cubicBezTo>
                    <a:pt x="9985" y="1185"/>
                    <a:pt x="9518" y="892"/>
                    <a:pt x="9389" y="558"/>
                  </a:cubicBezTo>
                  <a:cubicBezTo>
                    <a:pt x="9280" y="275"/>
                    <a:pt x="8999" y="1"/>
                    <a:pt x="8713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1978050" y="3187600"/>
              <a:ext cx="42300" cy="30225"/>
            </a:xfrm>
            <a:custGeom>
              <a:avLst/>
              <a:gdLst/>
              <a:ahLst/>
              <a:cxnLst/>
              <a:rect l="l" t="t" r="r" b="b"/>
              <a:pathLst>
                <a:path w="1692" h="1209" extrusionOk="0">
                  <a:moveTo>
                    <a:pt x="1088" y="0"/>
                  </a:moveTo>
                  <a:cubicBezTo>
                    <a:pt x="992" y="0"/>
                    <a:pt x="929" y="79"/>
                    <a:pt x="764" y="179"/>
                  </a:cubicBezTo>
                  <a:cubicBezTo>
                    <a:pt x="510" y="335"/>
                    <a:pt x="167" y="491"/>
                    <a:pt x="118" y="740"/>
                  </a:cubicBezTo>
                  <a:cubicBezTo>
                    <a:pt x="76" y="957"/>
                    <a:pt x="0" y="1208"/>
                    <a:pt x="155" y="1208"/>
                  </a:cubicBezTo>
                  <a:cubicBezTo>
                    <a:pt x="178" y="1208"/>
                    <a:pt x="206" y="1203"/>
                    <a:pt x="241" y="1190"/>
                  </a:cubicBezTo>
                  <a:cubicBezTo>
                    <a:pt x="506" y="1097"/>
                    <a:pt x="520" y="867"/>
                    <a:pt x="848" y="853"/>
                  </a:cubicBezTo>
                  <a:cubicBezTo>
                    <a:pt x="1176" y="837"/>
                    <a:pt x="1691" y="323"/>
                    <a:pt x="1295" y="81"/>
                  </a:cubicBezTo>
                  <a:cubicBezTo>
                    <a:pt x="1202" y="24"/>
                    <a:pt x="1140" y="0"/>
                    <a:pt x="108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EF3A613B-7E45-4C91-8998-964101D5E2BF}"/>
              </a:ext>
            </a:extLst>
          </p:cNvPr>
          <p:cNvSpPr/>
          <p:nvPr/>
        </p:nvSpPr>
        <p:spPr>
          <a:xfrm>
            <a:off x="1197701" y="652172"/>
            <a:ext cx="34034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i="1" dirty="0">
                <a:solidFill>
                  <a:srgbClr val="324788"/>
                </a:solidFill>
                <a:latin typeface="Dosis ExtraLight" panose="020B0604020202020204" charset="0"/>
                <a:cs typeface="Arial" panose="020B0604020202020204" pitchFamily="34" charset="0"/>
              </a:rPr>
              <a:t>‘‘ Non si può arrivare in cima da soli. Qualcuno deve aiutarti. Io credo nel karma. Credo che si riceve ciò che si è dato. ’’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6AC3269-2F9C-41C6-9457-77BB49D9DC09}"/>
              </a:ext>
            </a:extLst>
          </p:cNvPr>
          <p:cNvSpPr/>
          <p:nvPr/>
        </p:nvSpPr>
        <p:spPr>
          <a:xfrm>
            <a:off x="3269523" y="1344077"/>
            <a:ext cx="1321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solidFill>
                  <a:srgbClr val="324788"/>
                </a:solidFill>
                <a:latin typeface="Dosis ExtraLight" panose="020B0604020202020204" charset="0"/>
                <a:cs typeface="Arial" panose="020B0604020202020204" pitchFamily="34" charset="0"/>
              </a:rPr>
              <a:t>Randy</a:t>
            </a:r>
            <a:r>
              <a:rPr lang="it-IT" b="1" dirty="0">
                <a:solidFill>
                  <a:srgbClr val="324788"/>
                </a:solidFill>
                <a:latin typeface="Dosis ExtraLight" panose="020B060402020202020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324788"/>
                </a:solidFill>
                <a:latin typeface="Dosis ExtraLight" panose="020B0604020202020204" charset="0"/>
                <a:cs typeface="Arial" panose="020B0604020202020204" pitchFamily="34" charset="0"/>
              </a:rPr>
              <a:t>Paush</a:t>
            </a:r>
            <a:endParaRPr lang="it-IT" b="1" dirty="0">
              <a:solidFill>
                <a:srgbClr val="324788"/>
              </a:solidFill>
              <a:latin typeface="Dosis ExtraLight" panose="020B0604020202020204" charset="0"/>
              <a:cs typeface="Arial" panose="020B0604020202020204" pitchFamily="34" charset="0"/>
            </a:endParaRPr>
          </a:p>
        </p:txBody>
      </p:sp>
      <p:grpSp>
        <p:nvGrpSpPr>
          <p:cNvPr id="58" name="Google Shape;7308;p61">
            <a:extLst>
              <a:ext uri="{FF2B5EF4-FFF2-40B4-BE49-F238E27FC236}">
                <a16:creationId xmlns:a16="http://schemas.microsoft.com/office/drawing/2014/main" id="{F25E09A1-69CD-476A-8F2C-6C4774184DE6}"/>
              </a:ext>
            </a:extLst>
          </p:cNvPr>
          <p:cNvGrpSpPr/>
          <p:nvPr/>
        </p:nvGrpSpPr>
        <p:grpSpPr>
          <a:xfrm rot="255298">
            <a:off x="7659762" y="552043"/>
            <a:ext cx="493770" cy="704110"/>
            <a:chOff x="8304647" y="3738687"/>
            <a:chExt cx="225076" cy="320956"/>
          </a:xfrm>
          <a:solidFill>
            <a:srgbClr val="FFDB4C"/>
          </a:solidFill>
        </p:grpSpPr>
        <p:sp>
          <p:nvSpPr>
            <p:cNvPr id="59" name="Google Shape;7309;p61">
              <a:extLst>
                <a:ext uri="{FF2B5EF4-FFF2-40B4-BE49-F238E27FC236}">
                  <a16:creationId xmlns:a16="http://schemas.microsoft.com/office/drawing/2014/main" id="{9860C4F7-65DD-4F59-9B96-0F45A9CA23EA}"/>
                </a:ext>
              </a:extLst>
            </p:cNvPr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310;p61">
              <a:extLst>
                <a:ext uri="{FF2B5EF4-FFF2-40B4-BE49-F238E27FC236}">
                  <a16:creationId xmlns:a16="http://schemas.microsoft.com/office/drawing/2014/main" id="{50B6D700-2269-4642-929C-CD699D6507F7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311;p61">
              <a:extLst>
                <a:ext uri="{FF2B5EF4-FFF2-40B4-BE49-F238E27FC236}">
                  <a16:creationId xmlns:a16="http://schemas.microsoft.com/office/drawing/2014/main" id="{BB6CFD77-5086-4E44-814D-3981F4C3FA2C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497242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EVIM ANALYSIS</a:t>
            </a:r>
            <a:endParaRPr dirty="0"/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DA047D4A-49BC-402B-9786-A413A3CACAFF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1573333"/>
          <a:ext cx="8390929" cy="2945408"/>
        </p:xfrm>
        <a:graphic>
          <a:graphicData uri="http://schemas.openxmlformats.org/drawingml/2006/table">
            <a:tbl>
              <a:tblPr/>
              <a:tblGrid>
                <a:gridCol w="2943028">
                  <a:extLst>
                    <a:ext uri="{9D8B030D-6E8A-4147-A177-3AD203B41FA5}">
                      <a16:colId xmlns:a16="http://schemas.microsoft.com/office/drawing/2014/main" val="3403512251"/>
                    </a:ext>
                  </a:extLst>
                </a:gridCol>
                <a:gridCol w="1053156">
                  <a:extLst>
                    <a:ext uri="{9D8B030D-6E8A-4147-A177-3AD203B41FA5}">
                      <a16:colId xmlns:a16="http://schemas.microsoft.com/office/drawing/2014/main" val="2187324097"/>
                    </a:ext>
                  </a:extLst>
                </a:gridCol>
                <a:gridCol w="1084829">
                  <a:extLst>
                    <a:ext uri="{9D8B030D-6E8A-4147-A177-3AD203B41FA5}">
                      <a16:colId xmlns:a16="http://schemas.microsoft.com/office/drawing/2014/main" val="757524492"/>
                    </a:ext>
                  </a:extLst>
                </a:gridCol>
                <a:gridCol w="1124421">
                  <a:extLst>
                    <a:ext uri="{9D8B030D-6E8A-4147-A177-3AD203B41FA5}">
                      <a16:colId xmlns:a16="http://schemas.microsoft.com/office/drawing/2014/main" val="1622020031"/>
                    </a:ext>
                  </a:extLst>
                </a:gridCol>
                <a:gridCol w="1124421">
                  <a:extLst>
                    <a:ext uri="{9D8B030D-6E8A-4147-A177-3AD203B41FA5}">
                      <a16:colId xmlns:a16="http://schemas.microsoft.com/office/drawing/2014/main" val="4244530468"/>
                    </a:ext>
                  </a:extLst>
                </a:gridCol>
                <a:gridCol w="1061074">
                  <a:extLst>
                    <a:ext uri="{9D8B030D-6E8A-4147-A177-3AD203B41FA5}">
                      <a16:colId xmlns:a16="http://schemas.microsoft.com/office/drawing/2014/main" val="3816039345"/>
                    </a:ext>
                  </a:extLst>
                </a:gridCol>
              </a:tblGrid>
              <a:tr h="202089">
                <a:tc gridSpan="6"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Project </a:t>
                      </a:r>
                      <a:r>
                        <a:rPr lang="it-IT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Earned</a:t>
                      </a:r>
                      <a:r>
                        <a:rPr lang="it-IT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Value Analysis</a:t>
                      </a:r>
                    </a:p>
                  </a:txBody>
                  <a:tcPr marL="101677" marR="101677" marT="50839" marB="5083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10778482"/>
                  </a:ext>
                </a:extLst>
              </a:tr>
              <a:tr h="195353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EVIM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RAD Funzionale</a:t>
                      </a:r>
                    </a:p>
                  </a:txBody>
                  <a:tcPr marL="6736" marR="6736" marT="67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RAD Completo</a:t>
                      </a:r>
                    </a:p>
                  </a:txBody>
                  <a:tcPr marL="6736" marR="6736" marT="67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SDD</a:t>
                      </a:r>
                    </a:p>
                  </a:txBody>
                  <a:tcPr marL="6736" marR="6736" marT="67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ODD</a:t>
                      </a:r>
                    </a:p>
                  </a:txBody>
                  <a:tcPr marL="6736" marR="6736" marT="67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6736" marR="6736" marT="6736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657848"/>
                  </a:ext>
                </a:extLst>
              </a:tr>
              <a:tr h="202089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14/11/2019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24/11/2019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06/12/2019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16/12/2019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15/01/2020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00779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Budget at Completion (BAC)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035329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Earned Value (EV)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€ 540,00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€ 900,00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€ 1.260,00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€ 1.620,00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174641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Actual Cost (AC)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€ 400,00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€ 688,00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€ 998,00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€ 1.183,00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€ 3.256,00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56006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Planned Value (PV)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€ 500,00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€ 950,00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€ 1.300,00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€ 1.500,00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€ 3.600,00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87776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%Progress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608450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Cost Variance (CV)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€ 140,00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€ 212,00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€ 262,00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€ 437,00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€ 344,00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313803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Schedule Variance (SV)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€ 40,00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-€ 50,00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-€ 40,00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€ 120,00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98823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Cost Performance Index (CPI)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€ 1,35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€ 1,31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€ 1,26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€ 1,37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€ 1,11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36150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Schedule Performance Index (SPI)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€ 1,08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€ 0,95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€ 0,97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€ 1,08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02094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Estimate to Completion (ETC)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€ 2.266,67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€ 2.064,00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€ 1.853,43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€ 1.445,89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€ 0,00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778143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Estimate at Completion (EAC)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€ 2.666,67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€ 2.752,00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€ 2.851,43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€ 2.628,89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€ 3.256,00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365280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Variance at Completion (VAC)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€ 933,33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€ 848,00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€ 748,57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€ 971,11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€ 344,00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040066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Average Index</a:t>
                      </a:r>
                    </a:p>
                  </a:txBody>
                  <a:tcPr marL="6736" marR="6736" marT="673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6736" marR="6736" marT="67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144352"/>
                  </a:ext>
                </a:extLst>
              </a:tr>
              <a:tr h="161672"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Stato</a:t>
                      </a:r>
                    </a:p>
                  </a:txBody>
                  <a:tcPr marL="6736" marR="6736" marT="673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FFFF99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FFFF99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FFFF99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>
                          <a:solidFill>
                            <a:srgbClr val="FFFF99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 dirty="0">
                          <a:solidFill>
                            <a:srgbClr val="FFFF99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1291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Anteprima della diapositiva 4">
                <a:extLst>
                  <a:ext uri="{FF2B5EF4-FFF2-40B4-BE49-F238E27FC236}">
                    <a16:creationId xmlns:a16="http://schemas.microsoft.com/office/drawing/2014/main" id="{ADB4C5F3-532D-4D15-A4C8-588328D4F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6715140"/>
                  </p:ext>
                </p:extLst>
              </p:nvPr>
            </p:nvGraphicFramePr>
            <p:xfrm>
              <a:off x="615650" y="264319"/>
              <a:ext cx="2008414" cy="1129733"/>
            </p:xfrm>
            <a:graphic>
              <a:graphicData uri="http://schemas.microsoft.com/office/powerpoint/2016/slidezoom">
                <pslz:sldZm>
                  <pslz:sldZmObj sldId="368" cId="3441598149">
                    <pslz:zmPr id="{585BFE50-B792-4BD8-810A-2282DA444D2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8414" cy="11297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Anteprima della diapositiva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DB4C5F3-532D-4D15-A4C8-588328D4F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650" y="264319"/>
                <a:ext cx="2008414" cy="11297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8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magine 52">
            <a:extLst>
              <a:ext uri="{FF2B5EF4-FFF2-40B4-BE49-F238E27FC236}">
                <a16:creationId xmlns:a16="http://schemas.microsoft.com/office/drawing/2014/main" id="{20DA1947-B055-4E19-9D44-AF96A9896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251" t="17258" r="26406" b="18683"/>
          <a:stretch/>
        </p:blipFill>
        <p:spPr>
          <a:xfrm>
            <a:off x="6794193" y="1465990"/>
            <a:ext cx="1208881" cy="11770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oogle Shape;3271;p54">
            <a:extLst>
              <a:ext uri="{FF2B5EF4-FFF2-40B4-BE49-F238E27FC236}">
                <a16:creationId xmlns:a16="http://schemas.microsoft.com/office/drawing/2014/main" id="{2C468299-CE62-7342-845C-B1C7178B8CC4}"/>
              </a:ext>
            </a:extLst>
          </p:cNvPr>
          <p:cNvGrpSpPr/>
          <p:nvPr/>
        </p:nvGrpSpPr>
        <p:grpSpPr>
          <a:xfrm rot="20107204">
            <a:off x="3567482" y="1735598"/>
            <a:ext cx="1785400" cy="1625847"/>
            <a:chOff x="1485275" y="3318625"/>
            <a:chExt cx="371000" cy="2163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Google Shape;3272;p54">
              <a:extLst>
                <a:ext uri="{FF2B5EF4-FFF2-40B4-BE49-F238E27FC236}">
                  <a16:creationId xmlns:a16="http://schemas.microsoft.com/office/drawing/2014/main" id="{64A83760-021A-A947-9FE1-794DC062E3B8}"/>
                </a:ext>
              </a:extLst>
            </p:cNvPr>
            <p:cNvSpPr/>
            <p:nvPr/>
          </p:nvSpPr>
          <p:spPr>
            <a:xfrm>
              <a:off x="1485275" y="3319325"/>
              <a:ext cx="367275" cy="215675"/>
            </a:xfrm>
            <a:custGeom>
              <a:avLst/>
              <a:gdLst/>
              <a:ahLst/>
              <a:cxnLst/>
              <a:rect l="l" t="t" r="r" b="b"/>
              <a:pathLst>
                <a:path w="14691" h="8627" extrusionOk="0">
                  <a:moveTo>
                    <a:pt x="13362" y="625"/>
                  </a:moveTo>
                  <a:cubicBezTo>
                    <a:pt x="13488" y="625"/>
                    <a:pt x="13614" y="653"/>
                    <a:pt x="13710" y="709"/>
                  </a:cubicBezTo>
                  <a:cubicBezTo>
                    <a:pt x="13766" y="738"/>
                    <a:pt x="13810" y="782"/>
                    <a:pt x="13838" y="839"/>
                  </a:cubicBezTo>
                  <a:cubicBezTo>
                    <a:pt x="13816" y="888"/>
                    <a:pt x="13773" y="934"/>
                    <a:pt x="13707" y="973"/>
                  </a:cubicBezTo>
                  <a:cubicBezTo>
                    <a:pt x="13611" y="1028"/>
                    <a:pt x="13485" y="1056"/>
                    <a:pt x="13359" y="1056"/>
                  </a:cubicBezTo>
                  <a:cubicBezTo>
                    <a:pt x="13233" y="1056"/>
                    <a:pt x="13107" y="1028"/>
                    <a:pt x="13011" y="973"/>
                  </a:cubicBezTo>
                  <a:cubicBezTo>
                    <a:pt x="12938" y="971"/>
                    <a:pt x="12879" y="911"/>
                    <a:pt x="12881" y="839"/>
                  </a:cubicBezTo>
                  <a:cubicBezTo>
                    <a:pt x="12881" y="766"/>
                    <a:pt x="12939" y="709"/>
                    <a:pt x="13012" y="709"/>
                  </a:cubicBezTo>
                  <a:cubicBezTo>
                    <a:pt x="13013" y="709"/>
                    <a:pt x="13014" y="709"/>
                    <a:pt x="13015" y="709"/>
                  </a:cubicBezTo>
                  <a:cubicBezTo>
                    <a:pt x="13111" y="653"/>
                    <a:pt x="13237" y="625"/>
                    <a:pt x="13362" y="625"/>
                  </a:cubicBezTo>
                  <a:close/>
                  <a:moveTo>
                    <a:pt x="13175" y="0"/>
                  </a:moveTo>
                  <a:cubicBezTo>
                    <a:pt x="12787" y="0"/>
                    <a:pt x="12398" y="86"/>
                    <a:pt x="12100" y="259"/>
                  </a:cubicBezTo>
                  <a:lnTo>
                    <a:pt x="11013" y="885"/>
                  </a:lnTo>
                  <a:lnTo>
                    <a:pt x="10832" y="990"/>
                  </a:lnTo>
                  <a:lnTo>
                    <a:pt x="10423" y="1226"/>
                  </a:lnTo>
                  <a:lnTo>
                    <a:pt x="10305" y="1296"/>
                  </a:lnTo>
                  <a:lnTo>
                    <a:pt x="9957" y="1495"/>
                  </a:lnTo>
                  <a:lnTo>
                    <a:pt x="9936" y="1508"/>
                  </a:lnTo>
                  <a:lnTo>
                    <a:pt x="9429" y="1799"/>
                  </a:lnTo>
                  <a:lnTo>
                    <a:pt x="9248" y="1904"/>
                  </a:lnTo>
                  <a:lnTo>
                    <a:pt x="8902" y="2105"/>
                  </a:lnTo>
                  <a:lnTo>
                    <a:pt x="8721" y="2210"/>
                  </a:lnTo>
                  <a:lnTo>
                    <a:pt x="8373" y="2409"/>
                  </a:lnTo>
                  <a:lnTo>
                    <a:pt x="8192" y="2514"/>
                  </a:lnTo>
                  <a:lnTo>
                    <a:pt x="7847" y="2715"/>
                  </a:lnTo>
                  <a:lnTo>
                    <a:pt x="7665" y="2819"/>
                  </a:lnTo>
                  <a:lnTo>
                    <a:pt x="6724" y="3363"/>
                  </a:lnTo>
                  <a:lnTo>
                    <a:pt x="6608" y="3429"/>
                  </a:lnTo>
                  <a:lnTo>
                    <a:pt x="6261" y="3629"/>
                  </a:lnTo>
                  <a:lnTo>
                    <a:pt x="6081" y="3734"/>
                  </a:lnTo>
                  <a:lnTo>
                    <a:pt x="5734" y="3935"/>
                  </a:lnTo>
                  <a:lnTo>
                    <a:pt x="5619" y="4001"/>
                  </a:lnTo>
                  <a:lnTo>
                    <a:pt x="5206" y="4239"/>
                  </a:lnTo>
                  <a:lnTo>
                    <a:pt x="5089" y="4307"/>
                  </a:lnTo>
                  <a:lnTo>
                    <a:pt x="4671" y="4548"/>
                  </a:lnTo>
                  <a:lnTo>
                    <a:pt x="4496" y="4648"/>
                  </a:lnTo>
                  <a:lnTo>
                    <a:pt x="4149" y="4849"/>
                  </a:lnTo>
                  <a:lnTo>
                    <a:pt x="3969" y="4953"/>
                  </a:lnTo>
                  <a:lnTo>
                    <a:pt x="3622" y="5153"/>
                  </a:lnTo>
                  <a:lnTo>
                    <a:pt x="3441" y="5258"/>
                  </a:lnTo>
                  <a:lnTo>
                    <a:pt x="2039" y="6067"/>
                  </a:lnTo>
                  <a:lnTo>
                    <a:pt x="1858" y="6172"/>
                  </a:lnTo>
                  <a:lnTo>
                    <a:pt x="1511" y="6371"/>
                  </a:lnTo>
                  <a:lnTo>
                    <a:pt x="1331" y="6476"/>
                  </a:lnTo>
                  <a:lnTo>
                    <a:pt x="1" y="7244"/>
                  </a:lnTo>
                  <a:lnTo>
                    <a:pt x="1" y="7384"/>
                  </a:lnTo>
                  <a:lnTo>
                    <a:pt x="2141" y="8627"/>
                  </a:lnTo>
                  <a:lnTo>
                    <a:pt x="14242" y="1641"/>
                  </a:lnTo>
                  <a:cubicBezTo>
                    <a:pt x="14540" y="1468"/>
                    <a:pt x="14691" y="1242"/>
                    <a:pt x="14689" y="1014"/>
                  </a:cubicBezTo>
                  <a:lnTo>
                    <a:pt x="14689" y="878"/>
                  </a:lnTo>
                  <a:cubicBezTo>
                    <a:pt x="14689" y="653"/>
                    <a:pt x="14543" y="429"/>
                    <a:pt x="14248" y="259"/>
                  </a:cubicBezTo>
                  <a:cubicBezTo>
                    <a:pt x="13952" y="86"/>
                    <a:pt x="13564" y="0"/>
                    <a:pt x="13175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3;p54">
              <a:extLst>
                <a:ext uri="{FF2B5EF4-FFF2-40B4-BE49-F238E27FC236}">
                  <a16:creationId xmlns:a16="http://schemas.microsoft.com/office/drawing/2014/main" id="{24BD700B-A0B2-4B4F-83D6-FE74602B02B5}"/>
                </a:ext>
              </a:extLst>
            </p:cNvPr>
            <p:cNvSpPr/>
            <p:nvPr/>
          </p:nvSpPr>
          <p:spPr>
            <a:xfrm>
              <a:off x="1806975" y="3330775"/>
              <a:ext cx="24650" cy="10650"/>
            </a:xfrm>
            <a:custGeom>
              <a:avLst/>
              <a:gdLst/>
              <a:ahLst/>
              <a:cxnLst/>
              <a:rect l="l" t="t" r="r" b="b"/>
              <a:pathLst>
                <a:path w="986" h="426" extrusionOk="0">
                  <a:moveTo>
                    <a:pt x="494" y="0"/>
                  </a:moveTo>
                  <a:cubicBezTo>
                    <a:pt x="368" y="0"/>
                    <a:pt x="242" y="28"/>
                    <a:pt x="145" y="83"/>
                  </a:cubicBezTo>
                  <a:cubicBezTo>
                    <a:pt x="48" y="140"/>
                    <a:pt x="1" y="214"/>
                    <a:pt x="1" y="286"/>
                  </a:cubicBezTo>
                  <a:lnTo>
                    <a:pt x="1" y="426"/>
                  </a:lnTo>
                  <a:cubicBezTo>
                    <a:pt x="1" y="352"/>
                    <a:pt x="48" y="278"/>
                    <a:pt x="145" y="223"/>
                  </a:cubicBezTo>
                  <a:cubicBezTo>
                    <a:pt x="242" y="167"/>
                    <a:pt x="368" y="139"/>
                    <a:pt x="494" y="139"/>
                  </a:cubicBezTo>
                  <a:cubicBezTo>
                    <a:pt x="620" y="139"/>
                    <a:pt x="746" y="167"/>
                    <a:pt x="842" y="223"/>
                  </a:cubicBezTo>
                  <a:cubicBezTo>
                    <a:pt x="938" y="278"/>
                    <a:pt x="985" y="351"/>
                    <a:pt x="985" y="423"/>
                  </a:cubicBezTo>
                  <a:lnTo>
                    <a:pt x="985" y="283"/>
                  </a:lnTo>
                  <a:cubicBezTo>
                    <a:pt x="985" y="211"/>
                    <a:pt x="938" y="139"/>
                    <a:pt x="842" y="83"/>
                  </a:cubicBezTo>
                  <a:cubicBezTo>
                    <a:pt x="746" y="28"/>
                    <a:pt x="620" y="0"/>
                    <a:pt x="494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4;p54">
              <a:extLst>
                <a:ext uri="{FF2B5EF4-FFF2-40B4-BE49-F238E27FC236}">
                  <a16:creationId xmlns:a16="http://schemas.microsoft.com/office/drawing/2014/main" id="{CB9C7D7C-7849-E240-9CBE-35666BD57EA9}"/>
                </a:ext>
              </a:extLst>
            </p:cNvPr>
            <p:cNvSpPr/>
            <p:nvPr/>
          </p:nvSpPr>
          <p:spPr>
            <a:xfrm>
              <a:off x="1841300" y="3340475"/>
              <a:ext cx="11250" cy="19200"/>
            </a:xfrm>
            <a:custGeom>
              <a:avLst/>
              <a:gdLst/>
              <a:ahLst/>
              <a:cxnLst/>
              <a:rect l="l" t="t" r="r" b="b"/>
              <a:pathLst>
                <a:path w="450" h="768" extrusionOk="0">
                  <a:moveTo>
                    <a:pt x="450" y="1"/>
                  </a:moveTo>
                  <a:cubicBezTo>
                    <a:pt x="450" y="228"/>
                    <a:pt x="301" y="454"/>
                    <a:pt x="1" y="628"/>
                  </a:cubicBezTo>
                  <a:lnTo>
                    <a:pt x="1" y="768"/>
                  </a:lnTo>
                  <a:cubicBezTo>
                    <a:pt x="301" y="595"/>
                    <a:pt x="450" y="368"/>
                    <a:pt x="450" y="141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5;p54">
              <a:extLst>
                <a:ext uri="{FF2B5EF4-FFF2-40B4-BE49-F238E27FC236}">
                  <a16:creationId xmlns:a16="http://schemas.microsoft.com/office/drawing/2014/main" id="{366366B5-AB92-9C49-8ABB-032B1562029C}"/>
                </a:ext>
              </a:extLst>
            </p:cNvPr>
            <p:cNvSpPr/>
            <p:nvPr/>
          </p:nvSpPr>
          <p:spPr>
            <a:xfrm>
              <a:off x="1538775" y="3356150"/>
              <a:ext cx="302550" cy="178150"/>
            </a:xfrm>
            <a:custGeom>
              <a:avLst/>
              <a:gdLst/>
              <a:ahLst/>
              <a:cxnLst/>
              <a:rect l="l" t="t" r="r" b="b"/>
              <a:pathLst>
                <a:path w="12102" h="7126" extrusionOk="0">
                  <a:moveTo>
                    <a:pt x="12102" y="1"/>
                  </a:moveTo>
                  <a:lnTo>
                    <a:pt x="1" y="6988"/>
                  </a:lnTo>
                  <a:lnTo>
                    <a:pt x="2" y="7126"/>
                  </a:lnTo>
                  <a:lnTo>
                    <a:pt x="12102" y="141"/>
                  </a:lnTo>
                  <a:lnTo>
                    <a:pt x="12102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6;p54">
              <a:extLst>
                <a:ext uri="{FF2B5EF4-FFF2-40B4-BE49-F238E27FC236}">
                  <a16:creationId xmlns:a16="http://schemas.microsoft.com/office/drawing/2014/main" id="{15994F84-1901-D041-A86B-E866FEE46D23}"/>
                </a:ext>
              </a:extLst>
            </p:cNvPr>
            <p:cNvSpPr/>
            <p:nvPr/>
          </p:nvSpPr>
          <p:spPr>
            <a:xfrm>
              <a:off x="1485275" y="3499725"/>
              <a:ext cx="53575" cy="34575"/>
            </a:xfrm>
            <a:custGeom>
              <a:avLst/>
              <a:gdLst/>
              <a:ahLst/>
              <a:cxnLst/>
              <a:rect l="l" t="t" r="r" b="b"/>
              <a:pathLst>
                <a:path w="2143" h="1383" extrusionOk="0">
                  <a:moveTo>
                    <a:pt x="1" y="0"/>
                  </a:moveTo>
                  <a:lnTo>
                    <a:pt x="2" y="140"/>
                  </a:lnTo>
                  <a:lnTo>
                    <a:pt x="2142" y="1383"/>
                  </a:lnTo>
                  <a:lnTo>
                    <a:pt x="2141" y="1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7;p54">
              <a:extLst>
                <a:ext uri="{FF2B5EF4-FFF2-40B4-BE49-F238E27FC236}">
                  <a16:creationId xmlns:a16="http://schemas.microsoft.com/office/drawing/2014/main" id="{0C49F837-454B-9B4A-8AEA-5906791B3430}"/>
                </a:ext>
              </a:extLst>
            </p:cNvPr>
            <p:cNvSpPr/>
            <p:nvPr/>
          </p:nvSpPr>
          <p:spPr>
            <a:xfrm>
              <a:off x="1485275" y="3318625"/>
              <a:ext cx="371000" cy="212225"/>
            </a:xfrm>
            <a:custGeom>
              <a:avLst/>
              <a:gdLst/>
              <a:ahLst/>
              <a:cxnLst/>
              <a:rect l="l" t="t" r="r" b="b"/>
              <a:pathLst>
                <a:path w="14840" h="8489" extrusionOk="0">
                  <a:moveTo>
                    <a:pt x="13362" y="486"/>
                  </a:moveTo>
                  <a:cubicBezTo>
                    <a:pt x="13488" y="486"/>
                    <a:pt x="13614" y="514"/>
                    <a:pt x="13710" y="569"/>
                  </a:cubicBezTo>
                  <a:cubicBezTo>
                    <a:pt x="13902" y="681"/>
                    <a:pt x="13899" y="861"/>
                    <a:pt x="13707" y="973"/>
                  </a:cubicBezTo>
                  <a:cubicBezTo>
                    <a:pt x="13611" y="1029"/>
                    <a:pt x="13485" y="1056"/>
                    <a:pt x="13359" y="1056"/>
                  </a:cubicBezTo>
                  <a:cubicBezTo>
                    <a:pt x="13233" y="1056"/>
                    <a:pt x="13107" y="1029"/>
                    <a:pt x="13011" y="973"/>
                  </a:cubicBezTo>
                  <a:cubicBezTo>
                    <a:pt x="12819" y="861"/>
                    <a:pt x="12821" y="681"/>
                    <a:pt x="13013" y="569"/>
                  </a:cubicBezTo>
                  <a:cubicBezTo>
                    <a:pt x="13110" y="514"/>
                    <a:pt x="13236" y="486"/>
                    <a:pt x="13362" y="486"/>
                  </a:cubicBezTo>
                  <a:close/>
                  <a:moveTo>
                    <a:pt x="13177" y="1"/>
                  </a:moveTo>
                  <a:cubicBezTo>
                    <a:pt x="12788" y="1"/>
                    <a:pt x="12399" y="87"/>
                    <a:pt x="12102" y="259"/>
                  </a:cubicBezTo>
                  <a:lnTo>
                    <a:pt x="1" y="7244"/>
                  </a:lnTo>
                  <a:lnTo>
                    <a:pt x="2141" y="8489"/>
                  </a:lnTo>
                  <a:lnTo>
                    <a:pt x="14242" y="1502"/>
                  </a:lnTo>
                  <a:cubicBezTo>
                    <a:pt x="14837" y="1159"/>
                    <a:pt x="14840" y="601"/>
                    <a:pt x="14248" y="259"/>
                  </a:cubicBezTo>
                  <a:cubicBezTo>
                    <a:pt x="13953" y="87"/>
                    <a:pt x="13565" y="1"/>
                    <a:pt x="1317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8;p54">
              <a:extLst>
                <a:ext uri="{FF2B5EF4-FFF2-40B4-BE49-F238E27FC236}">
                  <a16:creationId xmlns:a16="http://schemas.microsoft.com/office/drawing/2014/main" id="{CC9A2094-C93E-1D4F-98B8-1621BEFC9D0F}"/>
                </a:ext>
              </a:extLst>
            </p:cNvPr>
            <p:cNvSpPr/>
            <p:nvPr/>
          </p:nvSpPr>
          <p:spPr>
            <a:xfrm>
              <a:off x="1624075" y="3416950"/>
              <a:ext cx="17575" cy="10250"/>
            </a:xfrm>
            <a:custGeom>
              <a:avLst/>
              <a:gdLst/>
              <a:ahLst/>
              <a:cxnLst/>
              <a:rect l="l" t="t" r="r" b="b"/>
              <a:pathLst>
                <a:path w="703" h="410" extrusionOk="0">
                  <a:moveTo>
                    <a:pt x="182" y="1"/>
                  </a:moveTo>
                  <a:lnTo>
                    <a:pt x="1" y="105"/>
                  </a:lnTo>
                  <a:lnTo>
                    <a:pt x="523" y="409"/>
                  </a:lnTo>
                  <a:lnTo>
                    <a:pt x="703" y="30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9;p54">
              <a:extLst>
                <a:ext uri="{FF2B5EF4-FFF2-40B4-BE49-F238E27FC236}">
                  <a16:creationId xmlns:a16="http://schemas.microsoft.com/office/drawing/2014/main" id="{1697F2F2-1BED-8C41-9ED0-D5532A16A791}"/>
                </a:ext>
              </a:extLst>
            </p:cNvPr>
            <p:cNvSpPr/>
            <p:nvPr/>
          </p:nvSpPr>
          <p:spPr>
            <a:xfrm>
              <a:off x="1676900" y="33865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0" y="105"/>
                  </a:lnTo>
                  <a:lnTo>
                    <a:pt x="521" y="407"/>
                  </a:lnTo>
                  <a:lnTo>
                    <a:pt x="702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0;p54">
              <a:extLst>
                <a:ext uri="{FF2B5EF4-FFF2-40B4-BE49-F238E27FC236}">
                  <a16:creationId xmlns:a16="http://schemas.microsoft.com/office/drawing/2014/main" id="{52590B44-8444-7B44-9651-54E4F977132A}"/>
                </a:ext>
              </a:extLst>
            </p:cNvPr>
            <p:cNvSpPr/>
            <p:nvPr/>
          </p:nvSpPr>
          <p:spPr>
            <a:xfrm>
              <a:off x="1663675" y="3394100"/>
              <a:ext cx="22875" cy="13275"/>
            </a:xfrm>
            <a:custGeom>
              <a:avLst/>
              <a:gdLst/>
              <a:ahLst/>
              <a:cxnLst/>
              <a:rect l="l" t="t" r="r" b="b"/>
              <a:pathLst>
                <a:path w="915" h="531" extrusionOk="0">
                  <a:moveTo>
                    <a:pt x="182" y="1"/>
                  </a:moveTo>
                  <a:lnTo>
                    <a:pt x="1" y="105"/>
                  </a:lnTo>
                  <a:lnTo>
                    <a:pt x="734" y="531"/>
                  </a:lnTo>
                  <a:lnTo>
                    <a:pt x="915" y="4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1;p54">
              <a:extLst>
                <a:ext uri="{FF2B5EF4-FFF2-40B4-BE49-F238E27FC236}">
                  <a16:creationId xmlns:a16="http://schemas.microsoft.com/office/drawing/2014/main" id="{E50077BD-D369-1046-8A2F-B36644CCCDB9}"/>
                </a:ext>
              </a:extLst>
            </p:cNvPr>
            <p:cNvSpPr/>
            <p:nvPr/>
          </p:nvSpPr>
          <p:spPr>
            <a:xfrm>
              <a:off x="1650500" y="34017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2" y="407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2;p54">
              <a:extLst>
                <a:ext uri="{FF2B5EF4-FFF2-40B4-BE49-F238E27FC236}">
                  <a16:creationId xmlns:a16="http://schemas.microsoft.com/office/drawing/2014/main" id="{2A99744D-3FA9-7540-83A2-53B0FA599768}"/>
                </a:ext>
              </a:extLst>
            </p:cNvPr>
            <p:cNvSpPr/>
            <p:nvPr/>
          </p:nvSpPr>
          <p:spPr>
            <a:xfrm>
              <a:off x="1610900" y="3424600"/>
              <a:ext cx="22850" cy="13275"/>
            </a:xfrm>
            <a:custGeom>
              <a:avLst/>
              <a:gdLst/>
              <a:ahLst/>
              <a:cxnLst/>
              <a:rect l="l" t="t" r="r" b="b"/>
              <a:pathLst>
                <a:path w="914" h="531" extrusionOk="0">
                  <a:moveTo>
                    <a:pt x="182" y="0"/>
                  </a:moveTo>
                  <a:lnTo>
                    <a:pt x="1" y="105"/>
                  </a:lnTo>
                  <a:lnTo>
                    <a:pt x="732" y="530"/>
                  </a:lnTo>
                  <a:lnTo>
                    <a:pt x="914" y="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3;p54">
              <a:extLst>
                <a:ext uri="{FF2B5EF4-FFF2-40B4-BE49-F238E27FC236}">
                  <a16:creationId xmlns:a16="http://schemas.microsoft.com/office/drawing/2014/main" id="{F9B392CD-0013-A446-B257-52C6FA320FCE}"/>
                </a:ext>
              </a:extLst>
            </p:cNvPr>
            <p:cNvSpPr/>
            <p:nvPr/>
          </p:nvSpPr>
          <p:spPr>
            <a:xfrm>
              <a:off x="1637300" y="34093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0" y="105"/>
                  </a:lnTo>
                  <a:lnTo>
                    <a:pt x="521" y="408"/>
                  </a:lnTo>
                  <a:lnTo>
                    <a:pt x="702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4;p54">
              <a:extLst>
                <a:ext uri="{FF2B5EF4-FFF2-40B4-BE49-F238E27FC236}">
                  <a16:creationId xmlns:a16="http://schemas.microsoft.com/office/drawing/2014/main" id="{F32CC980-4C98-E041-9AD7-85AD3D4B1367}"/>
                </a:ext>
              </a:extLst>
            </p:cNvPr>
            <p:cNvSpPr/>
            <p:nvPr/>
          </p:nvSpPr>
          <p:spPr>
            <a:xfrm>
              <a:off x="1597700" y="34322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1" y="408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5;p54">
              <a:extLst>
                <a:ext uri="{FF2B5EF4-FFF2-40B4-BE49-F238E27FC236}">
                  <a16:creationId xmlns:a16="http://schemas.microsoft.com/office/drawing/2014/main" id="{7CFE437F-BB23-A041-91A0-2345C8EA8C4D}"/>
                </a:ext>
              </a:extLst>
            </p:cNvPr>
            <p:cNvSpPr/>
            <p:nvPr/>
          </p:nvSpPr>
          <p:spPr>
            <a:xfrm>
              <a:off x="1558100" y="3455050"/>
              <a:ext cx="22875" cy="13275"/>
            </a:xfrm>
            <a:custGeom>
              <a:avLst/>
              <a:gdLst/>
              <a:ahLst/>
              <a:cxnLst/>
              <a:rect l="l" t="t" r="r" b="b"/>
              <a:pathLst>
                <a:path w="915" h="531" extrusionOk="0">
                  <a:moveTo>
                    <a:pt x="182" y="1"/>
                  </a:moveTo>
                  <a:lnTo>
                    <a:pt x="1" y="105"/>
                  </a:lnTo>
                  <a:lnTo>
                    <a:pt x="733" y="531"/>
                  </a:lnTo>
                  <a:lnTo>
                    <a:pt x="915" y="4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6;p54">
              <a:extLst>
                <a:ext uri="{FF2B5EF4-FFF2-40B4-BE49-F238E27FC236}">
                  <a16:creationId xmlns:a16="http://schemas.microsoft.com/office/drawing/2014/main" id="{F4CB02DB-3A5C-844E-8558-D6134B379B2B}"/>
                </a:ext>
              </a:extLst>
            </p:cNvPr>
            <p:cNvSpPr/>
            <p:nvPr/>
          </p:nvSpPr>
          <p:spPr>
            <a:xfrm>
              <a:off x="1544925" y="34627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0" y="0"/>
                  </a:moveTo>
                  <a:lnTo>
                    <a:pt x="1" y="105"/>
                  </a:lnTo>
                  <a:lnTo>
                    <a:pt x="521" y="407"/>
                  </a:lnTo>
                  <a:lnTo>
                    <a:pt x="703" y="3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7;p54">
              <a:extLst>
                <a:ext uri="{FF2B5EF4-FFF2-40B4-BE49-F238E27FC236}">
                  <a16:creationId xmlns:a16="http://schemas.microsoft.com/office/drawing/2014/main" id="{A6F7B098-E5AF-1F4D-BEB6-4A52A44E3542}"/>
                </a:ext>
              </a:extLst>
            </p:cNvPr>
            <p:cNvSpPr/>
            <p:nvPr/>
          </p:nvSpPr>
          <p:spPr>
            <a:xfrm>
              <a:off x="1584525" y="3439850"/>
              <a:ext cx="17550" cy="10200"/>
            </a:xfrm>
            <a:custGeom>
              <a:avLst/>
              <a:gdLst/>
              <a:ahLst/>
              <a:cxnLst/>
              <a:rect l="l" t="t" r="r" b="b"/>
              <a:pathLst>
                <a:path w="702" h="408" extrusionOk="0">
                  <a:moveTo>
                    <a:pt x="180" y="0"/>
                  </a:moveTo>
                  <a:lnTo>
                    <a:pt x="1" y="105"/>
                  </a:lnTo>
                  <a:lnTo>
                    <a:pt x="521" y="407"/>
                  </a:lnTo>
                  <a:lnTo>
                    <a:pt x="701" y="3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8;p54">
              <a:extLst>
                <a:ext uri="{FF2B5EF4-FFF2-40B4-BE49-F238E27FC236}">
                  <a16:creationId xmlns:a16="http://schemas.microsoft.com/office/drawing/2014/main" id="{6136FA34-60E4-164C-A1D6-C3FE540D38CD}"/>
                </a:ext>
              </a:extLst>
            </p:cNvPr>
            <p:cNvSpPr/>
            <p:nvPr/>
          </p:nvSpPr>
          <p:spPr>
            <a:xfrm>
              <a:off x="1571325" y="34474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1" y="0"/>
                  </a:moveTo>
                  <a:lnTo>
                    <a:pt x="0" y="105"/>
                  </a:lnTo>
                  <a:lnTo>
                    <a:pt x="521" y="407"/>
                  </a:lnTo>
                  <a:lnTo>
                    <a:pt x="702" y="30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9;p54">
              <a:extLst>
                <a:ext uri="{FF2B5EF4-FFF2-40B4-BE49-F238E27FC236}">
                  <a16:creationId xmlns:a16="http://schemas.microsoft.com/office/drawing/2014/main" id="{45A017DE-6E06-FE44-8703-EE7819F63548}"/>
                </a:ext>
              </a:extLst>
            </p:cNvPr>
            <p:cNvSpPr/>
            <p:nvPr/>
          </p:nvSpPr>
          <p:spPr>
            <a:xfrm>
              <a:off x="1769300" y="3333150"/>
              <a:ext cx="22850" cy="13275"/>
            </a:xfrm>
            <a:custGeom>
              <a:avLst/>
              <a:gdLst/>
              <a:ahLst/>
              <a:cxnLst/>
              <a:rect l="l" t="t" r="r" b="b"/>
              <a:pathLst>
                <a:path w="914" h="531" extrusionOk="0">
                  <a:moveTo>
                    <a:pt x="180" y="0"/>
                  </a:moveTo>
                  <a:lnTo>
                    <a:pt x="1" y="105"/>
                  </a:lnTo>
                  <a:lnTo>
                    <a:pt x="732" y="531"/>
                  </a:lnTo>
                  <a:lnTo>
                    <a:pt x="913" y="426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90;p54">
              <a:extLst>
                <a:ext uri="{FF2B5EF4-FFF2-40B4-BE49-F238E27FC236}">
                  <a16:creationId xmlns:a16="http://schemas.microsoft.com/office/drawing/2014/main" id="{D4E33370-5CCA-1544-9DAF-FDB61E1326D2}"/>
                </a:ext>
              </a:extLst>
            </p:cNvPr>
            <p:cNvSpPr/>
            <p:nvPr/>
          </p:nvSpPr>
          <p:spPr>
            <a:xfrm>
              <a:off x="1756100" y="3340750"/>
              <a:ext cx="17575" cy="10250"/>
            </a:xfrm>
            <a:custGeom>
              <a:avLst/>
              <a:gdLst/>
              <a:ahLst/>
              <a:cxnLst/>
              <a:rect l="l" t="t" r="r" b="b"/>
              <a:pathLst>
                <a:path w="703" h="410" extrusionOk="0">
                  <a:moveTo>
                    <a:pt x="181" y="1"/>
                  </a:moveTo>
                  <a:lnTo>
                    <a:pt x="0" y="105"/>
                  </a:lnTo>
                  <a:lnTo>
                    <a:pt x="521" y="409"/>
                  </a:lnTo>
                  <a:lnTo>
                    <a:pt x="702" y="30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91;p54">
              <a:extLst>
                <a:ext uri="{FF2B5EF4-FFF2-40B4-BE49-F238E27FC236}">
                  <a16:creationId xmlns:a16="http://schemas.microsoft.com/office/drawing/2014/main" id="{4A8ED718-53CA-574F-AFEB-407286BCDBFC}"/>
                </a:ext>
              </a:extLst>
            </p:cNvPr>
            <p:cNvSpPr/>
            <p:nvPr/>
          </p:nvSpPr>
          <p:spPr>
            <a:xfrm>
              <a:off x="1531725" y="34703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1" y="0"/>
                  </a:moveTo>
                  <a:lnTo>
                    <a:pt x="0" y="105"/>
                  </a:lnTo>
                  <a:lnTo>
                    <a:pt x="521" y="408"/>
                  </a:lnTo>
                  <a:lnTo>
                    <a:pt x="702" y="30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2;p54">
              <a:extLst>
                <a:ext uri="{FF2B5EF4-FFF2-40B4-BE49-F238E27FC236}">
                  <a16:creationId xmlns:a16="http://schemas.microsoft.com/office/drawing/2014/main" id="{71CCBF2D-DA6E-9E4E-B469-5C9005FEE156}"/>
                </a:ext>
              </a:extLst>
            </p:cNvPr>
            <p:cNvSpPr/>
            <p:nvPr/>
          </p:nvSpPr>
          <p:spPr>
            <a:xfrm>
              <a:off x="1505325" y="3485550"/>
              <a:ext cx="22850" cy="13275"/>
            </a:xfrm>
            <a:custGeom>
              <a:avLst/>
              <a:gdLst/>
              <a:ahLst/>
              <a:cxnLst/>
              <a:rect l="l" t="t" r="r" b="b"/>
              <a:pathLst>
                <a:path w="914" h="531" extrusionOk="0">
                  <a:moveTo>
                    <a:pt x="181" y="0"/>
                  </a:moveTo>
                  <a:lnTo>
                    <a:pt x="1" y="105"/>
                  </a:lnTo>
                  <a:lnTo>
                    <a:pt x="732" y="530"/>
                  </a:lnTo>
                  <a:lnTo>
                    <a:pt x="913" y="4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93;p54">
              <a:extLst>
                <a:ext uri="{FF2B5EF4-FFF2-40B4-BE49-F238E27FC236}">
                  <a16:creationId xmlns:a16="http://schemas.microsoft.com/office/drawing/2014/main" id="{BE626643-C982-A140-9EFC-A907A8FEC6E3}"/>
                </a:ext>
              </a:extLst>
            </p:cNvPr>
            <p:cNvSpPr/>
            <p:nvPr/>
          </p:nvSpPr>
          <p:spPr>
            <a:xfrm>
              <a:off x="1518500" y="34779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2" y="407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4;p54">
              <a:extLst>
                <a:ext uri="{FF2B5EF4-FFF2-40B4-BE49-F238E27FC236}">
                  <a16:creationId xmlns:a16="http://schemas.microsoft.com/office/drawing/2014/main" id="{D26BC610-D8AC-F34D-9CCD-B6B795698271}"/>
                </a:ext>
              </a:extLst>
            </p:cNvPr>
            <p:cNvSpPr/>
            <p:nvPr/>
          </p:nvSpPr>
          <p:spPr>
            <a:xfrm>
              <a:off x="1690100" y="3378850"/>
              <a:ext cx="17575" cy="10250"/>
            </a:xfrm>
            <a:custGeom>
              <a:avLst/>
              <a:gdLst/>
              <a:ahLst/>
              <a:cxnLst/>
              <a:rect l="l" t="t" r="r" b="b"/>
              <a:pathLst>
                <a:path w="703" h="410" extrusionOk="0">
                  <a:moveTo>
                    <a:pt x="180" y="1"/>
                  </a:moveTo>
                  <a:lnTo>
                    <a:pt x="1" y="105"/>
                  </a:lnTo>
                  <a:lnTo>
                    <a:pt x="522" y="409"/>
                  </a:lnTo>
                  <a:lnTo>
                    <a:pt x="703" y="30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5;p54">
              <a:extLst>
                <a:ext uri="{FF2B5EF4-FFF2-40B4-BE49-F238E27FC236}">
                  <a16:creationId xmlns:a16="http://schemas.microsoft.com/office/drawing/2014/main" id="{0C7B7C0C-6420-564D-AB14-E281CFC9595E}"/>
                </a:ext>
              </a:extLst>
            </p:cNvPr>
            <p:cNvSpPr/>
            <p:nvPr/>
          </p:nvSpPr>
          <p:spPr>
            <a:xfrm>
              <a:off x="1742875" y="33484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1" y="407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6;p54">
              <a:extLst>
                <a:ext uri="{FF2B5EF4-FFF2-40B4-BE49-F238E27FC236}">
                  <a16:creationId xmlns:a16="http://schemas.microsoft.com/office/drawing/2014/main" id="{89D10D75-992B-B840-BF50-F06983253A86}"/>
                </a:ext>
              </a:extLst>
            </p:cNvPr>
            <p:cNvSpPr/>
            <p:nvPr/>
          </p:nvSpPr>
          <p:spPr>
            <a:xfrm>
              <a:off x="1716500" y="3363650"/>
              <a:ext cx="22825" cy="13275"/>
            </a:xfrm>
            <a:custGeom>
              <a:avLst/>
              <a:gdLst/>
              <a:ahLst/>
              <a:cxnLst/>
              <a:rect l="l" t="t" r="r" b="b"/>
              <a:pathLst>
                <a:path w="913" h="531" extrusionOk="0">
                  <a:moveTo>
                    <a:pt x="181" y="0"/>
                  </a:moveTo>
                  <a:lnTo>
                    <a:pt x="0" y="105"/>
                  </a:lnTo>
                  <a:lnTo>
                    <a:pt x="731" y="530"/>
                  </a:lnTo>
                  <a:lnTo>
                    <a:pt x="913" y="4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97;p54">
              <a:extLst>
                <a:ext uri="{FF2B5EF4-FFF2-40B4-BE49-F238E27FC236}">
                  <a16:creationId xmlns:a16="http://schemas.microsoft.com/office/drawing/2014/main" id="{F6340539-A0B3-3540-A0D9-6958FAF0E699}"/>
                </a:ext>
              </a:extLst>
            </p:cNvPr>
            <p:cNvSpPr/>
            <p:nvPr/>
          </p:nvSpPr>
          <p:spPr>
            <a:xfrm>
              <a:off x="1703275" y="33712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3" y="408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98;p54">
              <a:extLst>
                <a:ext uri="{FF2B5EF4-FFF2-40B4-BE49-F238E27FC236}">
                  <a16:creationId xmlns:a16="http://schemas.microsoft.com/office/drawing/2014/main" id="{5AF75BF9-188D-644D-BCE0-98243D317C5B}"/>
                </a:ext>
              </a:extLst>
            </p:cNvPr>
            <p:cNvSpPr/>
            <p:nvPr/>
          </p:nvSpPr>
          <p:spPr>
            <a:xfrm>
              <a:off x="1729700" y="33560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0" y="1"/>
                  </a:moveTo>
                  <a:lnTo>
                    <a:pt x="1" y="105"/>
                  </a:lnTo>
                  <a:lnTo>
                    <a:pt x="521" y="408"/>
                  </a:lnTo>
                  <a:lnTo>
                    <a:pt x="703" y="30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755;p37">
            <a:extLst>
              <a:ext uri="{FF2B5EF4-FFF2-40B4-BE49-F238E27FC236}">
                <a16:creationId xmlns:a16="http://schemas.microsoft.com/office/drawing/2014/main" id="{28E3EC30-610F-B24E-93F6-A9EDDDE5D5FD}"/>
              </a:ext>
            </a:extLst>
          </p:cNvPr>
          <p:cNvSpPr txBox="1">
            <a:spLocks/>
          </p:cNvSpPr>
          <p:nvPr/>
        </p:nvSpPr>
        <p:spPr>
          <a:xfrm>
            <a:off x="2043750" y="21670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dirty="0" err="1"/>
              <a:t>Metriche</a:t>
            </a:r>
            <a:r>
              <a:rPr lang="en-GB" dirty="0"/>
              <a:t> (1)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55A517A-C693-9D4E-B57B-E71A995F5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20" y="127221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012E0D1-340B-2144-9A29-1D4E83A5D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261" y="2243542"/>
            <a:ext cx="896267" cy="896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BA134E78-F5D1-4A4C-B0DA-F31C6CC6B629}"/>
                  </a:ext>
                </a:extLst>
              </p:cNvPr>
              <p:cNvSpPr/>
              <p:nvPr/>
            </p:nvSpPr>
            <p:spPr>
              <a:xfrm>
                <a:off x="166357" y="3192976"/>
                <a:ext cx="3155226" cy="447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d-ID" sz="1600" b="1" i="1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𝐅𝐮𝐧𝐳𝐈𝐦𝐩</m:t>
                        </m:r>
                      </m:num>
                      <m:den>
                        <m:r>
                          <a:rPr lang="en-GB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𝐅𝐮𝐧𝐳𝐓𝐨𝐭</m:t>
                        </m:r>
                      </m:den>
                    </m:f>
                  </m:oMath>
                </a14:m>
                <a:r>
                  <a:rPr lang="en-GB" sz="1600" b="1" dirty="0">
                    <a:solidFill>
                      <a:srgbClr val="324788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b="1" i="1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𝟐𝟕</m:t>
                        </m:r>
                      </m:num>
                      <m:den>
                        <m:r>
                          <a:rPr lang="it-IT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𝟑𝟏</m:t>
                        </m:r>
                      </m:den>
                    </m:f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𝟖𝟕</m:t>
                    </m:r>
                    <m:r>
                      <a:rPr lang="it-IT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GB" sz="1600" b="1" dirty="0">
                  <a:solidFill>
                    <a:srgbClr val="324788"/>
                  </a:solidFill>
                  <a:latin typeface="Century Gothic" panose="020B0502020202020204" pitchFamily="34" charset="0"/>
                  <a:ea typeface="Cambria Math" panose="02040503050406030204" pitchFamily="18" charset="0"/>
                  <a:cs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BA134E78-F5D1-4A4C-B0DA-F31C6CC6B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57" y="3192976"/>
                <a:ext cx="3155226" cy="447943"/>
              </a:xfrm>
              <a:prstGeom prst="rect">
                <a:avLst/>
              </a:prstGeom>
              <a:blipFill>
                <a:blip r:embed="rId7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Google Shape;900;p37">
            <a:extLst>
              <a:ext uri="{FF2B5EF4-FFF2-40B4-BE49-F238E27FC236}">
                <a16:creationId xmlns:a16="http://schemas.microsoft.com/office/drawing/2014/main" id="{4F9BF954-6F74-E04D-A4A3-12ACCCFF51A2}"/>
              </a:ext>
            </a:extLst>
          </p:cNvPr>
          <p:cNvSpPr txBox="1">
            <a:spLocks/>
          </p:cNvSpPr>
          <p:nvPr/>
        </p:nvSpPr>
        <p:spPr>
          <a:xfrm flipH="1">
            <a:off x="716290" y="839425"/>
            <a:ext cx="1683126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Suitability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53">
                <a:extLst>
                  <a:ext uri="{FF2B5EF4-FFF2-40B4-BE49-F238E27FC236}">
                    <a16:creationId xmlns:a16="http://schemas.microsoft.com/office/drawing/2014/main" id="{51634ED7-E2FA-4E57-8689-46B124E53E05}"/>
                  </a:ext>
                </a:extLst>
              </p:cNvPr>
              <p:cNvSpPr/>
              <p:nvPr/>
            </p:nvSpPr>
            <p:spPr>
              <a:xfrm>
                <a:off x="5948907" y="3139245"/>
                <a:ext cx="3155226" cy="448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d-ID" sz="1600" b="1" i="1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𝐂𝐨𝐦𝐦𝐞𝐧𝐭𝐢</m:t>
                        </m:r>
                      </m:num>
                      <m:den>
                        <m:r>
                          <a:rPr lang="en-GB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600" b="1" i="0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</a:rPr>
                          <m:t>𝐅𝐮𝐧𝐳𝐢𝐨𝐧𝐢</m:t>
                        </m:r>
                      </m:den>
                    </m:f>
                  </m:oMath>
                </a14:m>
                <a:r>
                  <a:rPr lang="en-GB" sz="1600" b="1" dirty="0">
                    <a:solidFill>
                      <a:srgbClr val="324788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b="1" i="1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1" i="1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𝟑𝟒</m:t>
                        </m:r>
                      </m:num>
                      <m:den>
                        <m:r>
                          <a:rPr lang="it-IT" sz="1600" b="1" i="1" smtClean="0">
                            <a:solidFill>
                              <a:srgbClr val="32478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𝟒𝟔</m:t>
                        </m:r>
                      </m:den>
                    </m:f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𝟕𝟑</m:t>
                    </m:r>
                    <m:r>
                      <a:rPr lang="it-IT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𝟗𝟏</m:t>
                    </m:r>
                    <m:r>
                      <a:rPr lang="en-GB" sz="1600" b="1" i="0" smtClean="0">
                        <a:solidFill>
                          <a:srgbClr val="32478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GB" sz="1600" b="1" dirty="0">
                  <a:solidFill>
                    <a:srgbClr val="324788"/>
                  </a:solidFill>
                  <a:latin typeface="Century Gothic" panose="020B0502020202020204" pitchFamily="34" charset="0"/>
                  <a:ea typeface="Cambria Math" panose="02040503050406030204" pitchFamily="18" charset="0"/>
                  <a:cs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0" name="Rectangle 53">
                <a:extLst>
                  <a:ext uri="{FF2B5EF4-FFF2-40B4-BE49-F238E27FC236}">
                    <a16:creationId xmlns:a16="http://schemas.microsoft.com/office/drawing/2014/main" id="{51634ED7-E2FA-4E57-8689-46B124E53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07" y="3139245"/>
                <a:ext cx="3155226" cy="448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Google Shape;900;p37">
            <a:extLst>
              <a:ext uri="{FF2B5EF4-FFF2-40B4-BE49-F238E27FC236}">
                <a16:creationId xmlns:a16="http://schemas.microsoft.com/office/drawing/2014/main" id="{8FA76510-DF3D-4BD1-A020-EC7717F83406}"/>
              </a:ext>
            </a:extLst>
          </p:cNvPr>
          <p:cNvSpPr txBox="1">
            <a:spLocks/>
          </p:cNvSpPr>
          <p:nvPr/>
        </p:nvSpPr>
        <p:spPr>
          <a:xfrm flipH="1">
            <a:off x="6390658" y="782878"/>
            <a:ext cx="2168551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it-IT" sz="2000" dirty="0" err="1">
                <a:latin typeface="Dosis ExtraLight" panose="020B0604020202020204" charset="0"/>
                <a:ea typeface="Montserrat"/>
                <a:cs typeface="Montserrat"/>
                <a:sym typeface="Montserrat"/>
              </a:rPr>
              <a:t>Changeability</a:t>
            </a:r>
            <a:r>
              <a:rPr lang="it-IT" sz="2000" dirty="0">
                <a:latin typeface="Dosis ExtraLight" panose="020B0604020202020204" charset="0"/>
                <a:ea typeface="Montserrat"/>
                <a:cs typeface="Montserrat"/>
                <a:sym typeface="Montserrat"/>
              </a:rPr>
              <a:t> </a:t>
            </a: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B4C9BDD1-9FF7-4714-82F9-F3E85035505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55593" y="2341901"/>
            <a:ext cx="793059" cy="577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Google Shape;900;p37">
            <a:extLst>
              <a:ext uri="{FF2B5EF4-FFF2-40B4-BE49-F238E27FC236}">
                <a16:creationId xmlns:a16="http://schemas.microsoft.com/office/drawing/2014/main" id="{7BB103ED-80C2-4718-9190-169ED42744A1}"/>
              </a:ext>
            </a:extLst>
          </p:cNvPr>
          <p:cNvSpPr txBox="1">
            <a:spLocks/>
          </p:cNvSpPr>
          <p:nvPr/>
        </p:nvSpPr>
        <p:spPr>
          <a:xfrm flipH="1">
            <a:off x="2977361" y="4081559"/>
            <a:ext cx="3193344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Time behaviour: &lt; 87ms</a:t>
            </a:r>
          </a:p>
        </p:txBody>
      </p:sp>
      <p:sp>
        <p:nvSpPr>
          <p:cNvPr id="46" name="Google Shape;900;p37">
            <a:extLst>
              <a:ext uri="{FF2B5EF4-FFF2-40B4-BE49-F238E27FC236}">
                <a16:creationId xmlns:a16="http://schemas.microsoft.com/office/drawing/2014/main" id="{3A48C18D-F30D-4321-AD5F-5016A618EACC}"/>
              </a:ext>
            </a:extLst>
          </p:cNvPr>
          <p:cNvSpPr txBox="1">
            <a:spLocks/>
          </p:cNvSpPr>
          <p:nvPr/>
        </p:nvSpPr>
        <p:spPr>
          <a:xfrm flipH="1">
            <a:off x="2997552" y="4381831"/>
            <a:ext cx="3193344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000" dirty="0" err="1"/>
              <a:t>Misurato</a:t>
            </a:r>
            <a:r>
              <a:rPr lang="en-GB" sz="1000" dirty="0"/>
              <a:t> </a:t>
            </a:r>
            <a:r>
              <a:rPr lang="en-GB" sz="1000" dirty="0" err="1"/>
              <a:t>sull’esecuzione</a:t>
            </a:r>
            <a:r>
              <a:rPr lang="en-GB" sz="1000" dirty="0"/>
              <a:t> di una </a:t>
            </a:r>
            <a:r>
              <a:rPr lang="en-GB" sz="1000" dirty="0" err="1"/>
              <a:t>funzionalità</a:t>
            </a:r>
            <a:r>
              <a:rPr lang="en-GB" sz="1000" dirty="0"/>
              <a:t> </a:t>
            </a:r>
            <a:r>
              <a:rPr lang="en-GB" sz="1000" dirty="0" err="1"/>
              <a:t>ritenuta</a:t>
            </a:r>
            <a:r>
              <a:rPr lang="en-GB" sz="1000" dirty="0"/>
              <a:t> </a:t>
            </a:r>
            <a:r>
              <a:rPr lang="en-GB" sz="1000" dirty="0" err="1"/>
              <a:t>più</a:t>
            </a:r>
            <a:r>
              <a:rPr lang="en-GB" sz="1000" dirty="0"/>
              <a:t> </a:t>
            </a:r>
            <a:r>
              <a:rPr lang="en-GB" sz="1000" dirty="0" err="1"/>
              <a:t>onerosa</a:t>
            </a:r>
            <a:r>
              <a:rPr lang="en-GB" sz="1000" dirty="0"/>
              <a:t> in termini di </a:t>
            </a:r>
            <a:r>
              <a:rPr lang="en-GB" sz="1000" dirty="0" err="1"/>
              <a:t>risorse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18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4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2043750" y="21670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Metriche</a:t>
            </a:r>
            <a:r>
              <a:rPr lang="en-GB" dirty="0"/>
              <a:t> (2)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3583D8-3074-4E45-9D59-EDC2564C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4" b="84452" l="4754" r="90000">
                        <a14:foregroundMark x1="43607" y1="79859" x2="43607" y2="79859"/>
                        <a14:foregroundMark x1="45246" y1="7067" x2="50656" y2="8834"/>
                        <a14:foregroundMark x1="45246" y1="3180" x2="45246" y2="3180"/>
                        <a14:foregroundMark x1="62295" y1="19081" x2="71311" y2="42580"/>
                        <a14:foregroundMark x1="71311" y1="42226" x2="67377" y2="18198"/>
                        <a14:foregroundMark x1="67377" y1="16961" x2="75738" y2="31449"/>
                        <a14:foregroundMark x1="70656" y1="19435" x2="78525" y2="39753"/>
                        <a14:foregroundMark x1="78525" y1="39753" x2="78525" y2="47350"/>
                        <a14:foregroundMark x1="80492" y1="44700" x2="77705" y2="23322"/>
                        <a14:foregroundMark x1="77705" y1="23322" x2="76885" y2="22085"/>
                        <a14:foregroundMark x1="76885" y1="21555" x2="84262" y2="40636"/>
                        <a14:foregroundMark x1="84262" y1="40636" x2="84918" y2="41343"/>
                        <a14:foregroundMark x1="84918" y1="40813" x2="82131" y2="25088"/>
                        <a14:foregroundMark x1="80164" y1="22438" x2="80164" y2="22438"/>
                        <a14:foregroundMark x1="79672" y1="20318" x2="87705" y2="36219"/>
                        <a14:foregroundMark x1="63934" y1="28975" x2="65738" y2="37102"/>
                        <a14:foregroundMark x1="5902" y1="36749" x2="6230" y2="46113"/>
                        <a14:foregroundMark x1="88525" y1="39046" x2="88525" y2="39046"/>
                        <a14:foregroundMark x1="88852" y1="39046" x2="88852" y2="39046"/>
                        <a14:foregroundMark x1="88852" y1="38693" x2="88852" y2="38693"/>
                        <a14:foregroundMark x1="89344" y1="35689" x2="89836" y2="37809"/>
                        <a14:foregroundMark x1="5311" y1="33605" x2="5574" y2="33039"/>
                        <a14:foregroundMark x1="44098" y1="84452" x2="44098" y2="84452"/>
                        <a14:foregroundMark x1="62951" y1="36396" x2="62951" y2="36396"/>
                        <a14:foregroundMark x1="63115" y1="39223" x2="63115" y2="39223"/>
                        <a14:backgroundMark x1="3607" y1="33746" x2="3770" y2="36042"/>
                      </a14:backgroundRemoval>
                    </a14:imgEffect>
                  </a14:imgLayer>
                </a14:imgProps>
              </a:ext>
            </a:extLst>
          </a:blip>
          <a:srcRect b="13274"/>
          <a:stretch/>
        </p:blipFill>
        <p:spPr>
          <a:xfrm>
            <a:off x="146471" y="1219820"/>
            <a:ext cx="2647676" cy="2130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7F48FB8-9F79-F443-B4EC-677CFC062D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16" b="84058" l="2321" r="92500">
                        <a14:foregroundMark x1="77143" y1="27717" x2="85357" y2="43297"/>
                        <a14:foregroundMark x1="83929" y1="25362" x2="92500" y2="42754"/>
                        <a14:foregroundMark x1="56250" y1="79348" x2="44464" y2="79891"/>
                        <a14:foregroundMark x1="46786" y1="84058" x2="46786" y2="84058"/>
                        <a14:foregroundMark x1="6429" y1="53623" x2="6429" y2="53623"/>
                        <a14:foregroundMark x1="43571" y1="5797" x2="43571" y2="5797"/>
                        <a14:foregroundMark x1="12500" y1="40036" x2="21429" y2="44928"/>
                        <a14:foregroundMark x1="2321" y1="39312" x2="2321" y2="39312"/>
                      </a14:backgroundRemoval>
                    </a14:imgEffect>
                  </a14:imgLayer>
                </a14:imgProps>
              </a:ext>
            </a:extLst>
          </a:blip>
          <a:srcRect b="12849"/>
          <a:stretch/>
        </p:blipFill>
        <p:spPr>
          <a:xfrm>
            <a:off x="3290894" y="2347409"/>
            <a:ext cx="2508447" cy="2154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AF0E957-C34C-4744-94E9-FAEDD53237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417"/>
          <a:stretch/>
        </p:blipFill>
        <p:spPr>
          <a:xfrm>
            <a:off x="4040095" y="904492"/>
            <a:ext cx="1002167" cy="134659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B8C3469-742F-8A4E-9778-AE2B6DAC62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61" b="81930" l="4514" r="93924">
                        <a14:foregroundMark x1="4514" y1="43860" x2="4514" y2="43860"/>
                        <a14:foregroundMark x1="48264" y1="82105" x2="48264" y2="82105"/>
                        <a14:foregroundMark x1="90451" y1="38772" x2="90451" y2="38772"/>
                        <a14:foregroundMark x1="91146" y1="55088" x2="91146" y2="55088"/>
                        <a14:foregroundMark x1="93924" y1="44561" x2="93924" y2="44561"/>
                        <a14:foregroundMark x1="49653" y1="8070" x2="49653" y2="8070"/>
                        <a14:foregroundMark x1="47917" y1="4561" x2="47917" y2="4561"/>
                      </a14:backgroundRemoval>
                    </a14:imgEffect>
                  </a14:imgLayer>
                </a14:imgProps>
              </a:ext>
            </a:extLst>
          </a:blip>
          <a:srcRect b="11916"/>
          <a:stretch/>
        </p:blipFill>
        <p:spPr>
          <a:xfrm>
            <a:off x="6341358" y="1176904"/>
            <a:ext cx="2416566" cy="21064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6" name="Google Shape;900;p37">
            <a:extLst>
              <a:ext uri="{FF2B5EF4-FFF2-40B4-BE49-F238E27FC236}">
                <a16:creationId xmlns:a16="http://schemas.microsoft.com/office/drawing/2014/main" id="{C4E92D2E-CED6-8B43-9934-B9C95478DE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53559" y="3428116"/>
            <a:ext cx="1603681" cy="401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% Coupling</a:t>
            </a:r>
            <a:endParaRPr sz="1800" dirty="0"/>
          </a:p>
        </p:txBody>
      </p:sp>
      <p:sp>
        <p:nvSpPr>
          <p:cNvPr id="67" name="Google Shape;900;p37">
            <a:extLst>
              <a:ext uri="{FF2B5EF4-FFF2-40B4-BE49-F238E27FC236}">
                <a16:creationId xmlns:a16="http://schemas.microsoft.com/office/drawing/2014/main" id="{3B56C5E7-F1A4-5040-81E2-D94DD8F6658D}"/>
              </a:ext>
            </a:extLst>
          </p:cNvPr>
          <p:cNvSpPr txBox="1">
            <a:spLocks/>
          </p:cNvSpPr>
          <p:nvPr/>
        </p:nvSpPr>
        <p:spPr>
          <a:xfrm flipH="1">
            <a:off x="3739339" y="4598621"/>
            <a:ext cx="1603681" cy="40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800" dirty="0"/>
              <a:t>% Lack </a:t>
            </a:r>
            <a:r>
              <a:rPr lang="en-GB" sz="1800" dirty="0" err="1"/>
              <a:t>Coesion</a:t>
            </a:r>
            <a:endParaRPr lang="en-GB" sz="1800" dirty="0"/>
          </a:p>
        </p:txBody>
      </p:sp>
      <p:sp>
        <p:nvSpPr>
          <p:cNvPr id="68" name="Google Shape;900;p37">
            <a:extLst>
              <a:ext uri="{FF2B5EF4-FFF2-40B4-BE49-F238E27FC236}">
                <a16:creationId xmlns:a16="http://schemas.microsoft.com/office/drawing/2014/main" id="{371D27A7-23E7-9048-B896-A84816EA0D97}"/>
              </a:ext>
            </a:extLst>
          </p:cNvPr>
          <p:cNvSpPr txBox="1">
            <a:spLocks/>
          </p:cNvSpPr>
          <p:nvPr/>
        </p:nvSpPr>
        <p:spPr>
          <a:xfrm flipH="1">
            <a:off x="6747801" y="3428116"/>
            <a:ext cx="1603681" cy="40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sz="1800" dirty="0"/>
              <a:t>% Complexity</a:t>
            </a:r>
          </a:p>
        </p:txBody>
      </p:sp>
    </p:spTree>
    <p:extLst>
      <p:ext uri="{BB962C8B-B14F-4D97-AF65-F5344CB8AC3E}">
        <p14:creationId xmlns:p14="http://schemas.microsoft.com/office/powerpoint/2010/main" val="3941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00;p37">
            <a:extLst>
              <a:ext uri="{FF2B5EF4-FFF2-40B4-BE49-F238E27FC236}">
                <a16:creationId xmlns:a16="http://schemas.microsoft.com/office/drawing/2014/main" id="{9D0A1851-4BBB-6F46-A1D9-74A4A764CC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34050" y="177303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#LOC</a:t>
            </a:r>
            <a:endParaRPr dirty="0"/>
          </a:p>
        </p:txBody>
      </p:sp>
      <p:sp>
        <p:nvSpPr>
          <p:cNvPr id="7" name="Google Shape;901;p37">
            <a:extLst>
              <a:ext uri="{FF2B5EF4-FFF2-40B4-BE49-F238E27FC236}">
                <a16:creationId xmlns:a16="http://schemas.microsoft.com/office/drawing/2014/main" id="{C21521CC-1467-F346-9BC2-3AA6870D17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353147" y="2144237"/>
            <a:ext cx="985819" cy="413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800" dirty="0"/>
              <a:t>15632</a:t>
            </a:r>
          </a:p>
        </p:txBody>
      </p:sp>
      <p:sp>
        <p:nvSpPr>
          <p:cNvPr id="8" name="Google Shape;900;p37">
            <a:extLst>
              <a:ext uri="{FF2B5EF4-FFF2-40B4-BE49-F238E27FC236}">
                <a16:creationId xmlns:a16="http://schemas.microsoft.com/office/drawing/2014/main" id="{595368F7-2B6A-EE46-A04C-0485470174C7}"/>
              </a:ext>
            </a:extLst>
          </p:cNvPr>
          <p:cNvSpPr txBox="1">
            <a:spLocks/>
          </p:cNvSpPr>
          <p:nvPr/>
        </p:nvSpPr>
        <p:spPr>
          <a:xfrm flipH="1">
            <a:off x="3742043" y="1894059"/>
            <a:ext cx="1683126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#CLOC</a:t>
            </a:r>
          </a:p>
        </p:txBody>
      </p:sp>
      <p:sp>
        <p:nvSpPr>
          <p:cNvPr id="9" name="Google Shape;901;p37">
            <a:extLst>
              <a:ext uri="{FF2B5EF4-FFF2-40B4-BE49-F238E27FC236}">
                <a16:creationId xmlns:a16="http://schemas.microsoft.com/office/drawing/2014/main" id="{F71D6346-A236-5A49-A7AC-18E2FEAA9109}"/>
              </a:ext>
            </a:extLst>
          </p:cNvPr>
          <p:cNvSpPr txBox="1">
            <a:spLocks/>
          </p:cNvSpPr>
          <p:nvPr/>
        </p:nvSpPr>
        <p:spPr>
          <a:xfrm flipH="1">
            <a:off x="3977302" y="2236485"/>
            <a:ext cx="809504" cy="41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4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it-IT" sz="1800" dirty="0"/>
              <a:t>1511</a:t>
            </a:r>
          </a:p>
        </p:txBody>
      </p:sp>
      <p:sp>
        <p:nvSpPr>
          <p:cNvPr id="12" name="Google Shape;900;p37">
            <a:extLst>
              <a:ext uri="{FF2B5EF4-FFF2-40B4-BE49-F238E27FC236}">
                <a16:creationId xmlns:a16="http://schemas.microsoft.com/office/drawing/2014/main" id="{63AF2DA5-23F5-7244-A116-A1619B3B956B}"/>
              </a:ext>
            </a:extLst>
          </p:cNvPr>
          <p:cNvSpPr txBox="1">
            <a:spLocks/>
          </p:cNvSpPr>
          <p:nvPr/>
        </p:nvSpPr>
        <p:spPr>
          <a:xfrm flipH="1">
            <a:off x="5025222" y="3373578"/>
            <a:ext cx="1176561" cy="5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#CLASSI</a:t>
            </a:r>
          </a:p>
        </p:txBody>
      </p:sp>
      <p:sp>
        <p:nvSpPr>
          <p:cNvPr id="13" name="Google Shape;901;p37">
            <a:extLst>
              <a:ext uri="{FF2B5EF4-FFF2-40B4-BE49-F238E27FC236}">
                <a16:creationId xmlns:a16="http://schemas.microsoft.com/office/drawing/2014/main" id="{93F52AA7-15C2-D941-BEC6-26F25A2861DC}"/>
              </a:ext>
            </a:extLst>
          </p:cNvPr>
          <p:cNvSpPr txBox="1">
            <a:spLocks/>
          </p:cNvSpPr>
          <p:nvPr/>
        </p:nvSpPr>
        <p:spPr>
          <a:xfrm flipH="1">
            <a:off x="5215844" y="3790240"/>
            <a:ext cx="629339" cy="41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4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it-IT" sz="1800" dirty="0"/>
              <a:t>70</a:t>
            </a:r>
          </a:p>
        </p:txBody>
      </p:sp>
      <p:sp>
        <p:nvSpPr>
          <p:cNvPr id="14" name="Google Shape;900;p37">
            <a:extLst>
              <a:ext uri="{FF2B5EF4-FFF2-40B4-BE49-F238E27FC236}">
                <a16:creationId xmlns:a16="http://schemas.microsoft.com/office/drawing/2014/main" id="{9AC8B586-A788-0049-B1B6-92F17946674F}"/>
              </a:ext>
            </a:extLst>
          </p:cNvPr>
          <p:cNvSpPr txBox="1">
            <a:spLocks/>
          </p:cNvSpPr>
          <p:nvPr/>
        </p:nvSpPr>
        <p:spPr>
          <a:xfrm flipH="1">
            <a:off x="2235487" y="3361055"/>
            <a:ext cx="133763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200" b="0" i="0" u="none" strike="noStrike" cap="non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osis ExtraLight"/>
              <a:buNone/>
              <a:defRPr sz="1800" b="0" i="0" u="none" strike="noStrike" cap="none">
                <a:solidFill>
                  <a:srgbClr val="43434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#METODI</a:t>
            </a:r>
          </a:p>
        </p:txBody>
      </p:sp>
      <p:sp>
        <p:nvSpPr>
          <p:cNvPr id="15" name="Google Shape;901;p37">
            <a:extLst>
              <a:ext uri="{FF2B5EF4-FFF2-40B4-BE49-F238E27FC236}">
                <a16:creationId xmlns:a16="http://schemas.microsoft.com/office/drawing/2014/main" id="{5D0438AB-7CAC-7442-969A-221CA549ACA1}"/>
              </a:ext>
            </a:extLst>
          </p:cNvPr>
          <p:cNvSpPr txBox="1">
            <a:spLocks/>
          </p:cNvSpPr>
          <p:nvPr/>
        </p:nvSpPr>
        <p:spPr>
          <a:xfrm flipH="1">
            <a:off x="2407480" y="3814183"/>
            <a:ext cx="809504" cy="41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4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it-IT" sz="1800" dirty="0"/>
              <a:t>132</a:t>
            </a:r>
          </a:p>
        </p:txBody>
      </p:sp>
      <p:grpSp>
        <p:nvGrpSpPr>
          <p:cNvPr id="16" name="Google Shape;3271;p54">
            <a:extLst>
              <a:ext uri="{FF2B5EF4-FFF2-40B4-BE49-F238E27FC236}">
                <a16:creationId xmlns:a16="http://schemas.microsoft.com/office/drawing/2014/main" id="{2C468299-CE62-7342-845C-B1C7178B8CC4}"/>
              </a:ext>
            </a:extLst>
          </p:cNvPr>
          <p:cNvGrpSpPr/>
          <p:nvPr/>
        </p:nvGrpSpPr>
        <p:grpSpPr>
          <a:xfrm rot="20626318">
            <a:off x="6533609" y="2065544"/>
            <a:ext cx="1878183" cy="1710339"/>
            <a:chOff x="1485275" y="3318625"/>
            <a:chExt cx="371000" cy="2163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Google Shape;3272;p54">
              <a:extLst>
                <a:ext uri="{FF2B5EF4-FFF2-40B4-BE49-F238E27FC236}">
                  <a16:creationId xmlns:a16="http://schemas.microsoft.com/office/drawing/2014/main" id="{64A83760-021A-A947-9FE1-794DC062E3B8}"/>
                </a:ext>
              </a:extLst>
            </p:cNvPr>
            <p:cNvSpPr/>
            <p:nvPr/>
          </p:nvSpPr>
          <p:spPr>
            <a:xfrm>
              <a:off x="1485275" y="3319325"/>
              <a:ext cx="367275" cy="215675"/>
            </a:xfrm>
            <a:custGeom>
              <a:avLst/>
              <a:gdLst/>
              <a:ahLst/>
              <a:cxnLst/>
              <a:rect l="l" t="t" r="r" b="b"/>
              <a:pathLst>
                <a:path w="14691" h="8627" extrusionOk="0">
                  <a:moveTo>
                    <a:pt x="13362" y="625"/>
                  </a:moveTo>
                  <a:cubicBezTo>
                    <a:pt x="13488" y="625"/>
                    <a:pt x="13614" y="653"/>
                    <a:pt x="13710" y="709"/>
                  </a:cubicBezTo>
                  <a:cubicBezTo>
                    <a:pt x="13766" y="738"/>
                    <a:pt x="13810" y="782"/>
                    <a:pt x="13838" y="839"/>
                  </a:cubicBezTo>
                  <a:cubicBezTo>
                    <a:pt x="13816" y="888"/>
                    <a:pt x="13773" y="934"/>
                    <a:pt x="13707" y="973"/>
                  </a:cubicBezTo>
                  <a:cubicBezTo>
                    <a:pt x="13611" y="1028"/>
                    <a:pt x="13485" y="1056"/>
                    <a:pt x="13359" y="1056"/>
                  </a:cubicBezTo>
                  <a:cubicBezTo>
                    <a:pt x="13233" y="1056"/>
                    <a:pt x="13107" y="1028"/>
                    <a:pt x="13011" y="973"/>
                  </a:cubicBezTo>
                  <a:cubicBezTo>
                    <a:pt x="12938" y="971"/>
                    <a:pt x="12879" y="911"/>
                    <a:pt x="12881" y="839"/>
                  </a:cubicBezTo>
                  <a:cubicBezTo>
                    <a:pt x="12881" y="766"/>
                    <a:pt x="12939" y="709"/>
                    <a:pt x="13012" y="709"/>
                  </a:cubicBezTo>
                  <a:cubicBezTo>
                    <a:pt x="13013" y="709"/>
                    <a:pt x="13014" y="709"/>
                    <a:pt x="13015" y="709"/>
                  </a:cubicBezTo>
                  <a:cubicBezTo>
                    <a:pt x="13111" y="653"/>
                    <a:pt x="13237" y="625"/>
                    <a:pt x="13362" y="625"/>
                  </a:cubicBezTo>
                  <a:close/>
                  <a:moveTo>
                    <a:pt x="13175" y="0"/>
                  </a:moveTo>
                  <a:cubicBezTo>
                    <a:pt x="12787" y="0"/>
                    <a:pt x="12398" y="86"/>
                    <a:pt x="12100" y="259"/>
                  </a:cubicBezTo>
                  <a:lnTo>
                    <a:pt x="11013" y="885"/>
                  </a:lnTo>
                  <a:lnTo>
                    <a:pt x="10832" y="990"/>
                  </a:lnTo>
                  <a:lnTo>
                    <a:pt x="10423" y="1226"/>
                  </a:lnTo>
                  <a:lnTo>
                    <a:pt x="10305" y="1296"/>
                  </a:lnTo>
                  <a:lnTo>
                    <a:pt x="9957" y="1495"/>
                  </a:lnTo>
                  <a:lnTo>
                    <a:pt x="9936" y="1508"/>
                  </a:lnTo>
                  <a:lnTo>
                    <a:pt x="9429" y="1799"/>
                  </a:lnTo>
                  <a:lnTo>
                    <a:pt x="9248" y="1904"/>
                  </a:lnTo>
                  <a:lnTo>
                    <a:pt x="8902" y="2105"/>
                  </a:lnTo>
                  <a:lnTo>
                    <a:pt x="8721" y="2210"/>
                  </a:lnTo>
                  <a:lnTo>
                    <a:pt x="8373" y="2409"/>
                  </a:lnTo>
                  <a:lnTo>
                    <a:pt x="8192" y="2514"/>
                  </a:lnTo>
                  <a:lnTo>
                    <a:pt x="7847" y="2715"/>
                  </a:lnTo>
                  <a:lnTo>
                    <a:pt x="7665" y="2819"/>
                  </a:lnTo>
                  <a:lnTo>
                    <a:pt x="6724" y="3363"/>
                  </a:lnTo>
                  <a:lnTo>
                    <a:pt x="6608" y="3429"/>
                  </a:lnTo>
                  <a:lnTo>
                    <a:pt x="6261" y="3629"/>
                  </a:lnTo>
                  <a:lnTo>
                    <a:pt x="6081" y="3734"/>
                  </a:lnTo>
                  <a:lnTo>
                    <a:pt x="5734" y="3935"/>
                  </a:lnTo>
                  <a:lnTo>
                    <a:pt x="5619" y="4001"/>
                  </a:lnTo>
                  <a:lnTo>
                    <a:pt x="5206" y="4239"/>
                  </a:lnTo>
                  <a:lnTo>
                    <a:pt x="5089" y="4307"/>
                  </a:lnTo>
                  <a:lnTo>
                    <a:pt x="4671" y="4548"/>
                  </a:lnTo>
                  <a:lnTo>
                    <a:pt x="4496" y="4648"/>
                  </a:lnTo>
                  <a:lnTo>
                    <a:pt x="4149" y="4849"/>
                  </a:lnTo>
                  <a:lnTo>
                    <a:pt x="3969" y="4953"/>
                  </a:lnTo>
                  <a:lnTo>
                    <a:pt x="3622" y="5153"/>
                  </a:lnTo>
                  <a:lnTo>
                    <a:pt x="3441" y="5258"/>
                  </a:lnTo>
                  <a:lnTo>
                    <a:pt x="2039" y="6067"/>
                  </a:lnTo>
                  <a:lnTo>
                    <a:pt x="1858" y="6172"/>
                  </a:lnTo>
                  <a:lnTo>
                    <a:pt x="1511" y="6371"/>
                  </a:lnTo>
                  <a:lnTo>
                    <a:pt x="1331" y="6476"/>
                  </a:lnTo>
                  <a:lnTo>
                    <a:pt x="1" y="7244"/>
                  </a:lnTo>
                  <a:lnTo>
                    <a:pt x="1" y="7384"/>
                  </a:lnTo>
                  <a:lnTo>
                    <a:pt x="2141" y="8627"/>
                  </a:lnTo>
                  <a:lnTo>
                    <a:pt x="14242" y="1641"/>
                  </a:lnTo>
                  <a:cubicBezTo>
                    <a:pt x="14540" y="1468"/>
                    <a:pt x="14691" y="1242"/>
                    <a:pt x="14689" y="1014"/>
                  </a:cubicBezTo>
                  <a:lnTo>
                    <a:pt x="14689" y="878"/>
                  </a:lnTo>
                  <a:cubicBezTo>
                    <a:pt x="14689" y="653"/>
                    <a:pt x="14543" y="429"/>
                    <a:pt x="14248" y="259"/>
                  </a:cubicBezTo>
                  <a:cubicBezTo>
                    <a:pt x="13952" y="86"/>
                    <a:pt x="13564" y="0"/>
                    <a:pt x="13175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3;p54">
              <a:extLst>
                <a:ext uri="{FF2B5EF4-FFF2-40B4-BE49-F238E27FC236}">
                  <a16:creationId xmlns:a16="http://schemas.microsoft.com/office/drawing/2014/main" id="{24BD700B-A0B2-4B4F-83D6-FE74602B02B5}"/>
                </a:ext>
              </a:extLst>
            </p:cNvPr>
            <p:cNvSpPr/>
            <p:nvPr/>
          </p:nvSpPr>
          <p:spPr>
            <a:xfrm>
              <a:off x="1806975" y="3330775"/>
              <a:ext cx="24650" cy="10650"/>
            </a:xfrm>
            <a:custGeom>
              <a:avLst/>
              <a:gdLst/>
              <a:ahLst/>
              <a:cxnLst/>
              <a:rect l="l" t="t" r="r" b="b"/>
              <a:pathLst>
                <a:path w="986" h="426" extrusionOk="0">
                  <a:moveTo>
                    <a:pt x="494" y="0"/>
                  </a:moveTo>
                  <a:cubicBezTo>
                    <a:pt x="368" y="0"/>
                    <a:pt x="242" y="28"/>
                    <a:pt x="145" y="83"/>
                  </a:cubicBezTo>
                  <a:cubicBezTo>
                    <a:pt x="48" y="140"/>
                    <a:pt x="1" y="214"/>
                    <a:pt x="1" y="286"/>
                  </a:cubicBezTo>
                  <a:lnTo>
                    <a:pt x="1" y="426"/>
                  </a:lnTo>
                  <a:cubicBezTo>
                    <a:pt x="1" y="352"/>
                    <a:pt x="48" y="278"/>
                    <a:pt x="145" y="223"/>
                  </a:cubicBezTo>
                  <a:cubicBezTo>
                    <a:pt x="242" y="167"/>
                    <a:pt x="368" y="139"/>
                    <a:pt x="494" y="139"/>
                  </a:cubicBezTo>
                  <a:cubicBezTo>
                    <a:pt x="620" y="139"/>
                    <a:pt x="746" y="167"/>
                    <a:pt x="842" y="223"/>
                  </a:cubicBezTo>
                  <a:cubicBezTo>
                    <a:pt x="938" y="278"/>
                    <a:pt x="985" y="351"/>
                    <a:pt x="985" y="423"/>
                  </a:cubicBezTo>
                  <a:lnTo>
                    <a:pt x="985" y="283"/>
                  </a:lnTo>
                  <a:cubicBezTo>
                    <a:pt x="985" y="211"/>
                    <a:pt x="938" y="139"/>
                    <a:pt x="842" y="83"/>
                  </a:cubicBezTo>
                  <a:cubicBezTo>
                    <a:pt x="746" y="28"/>
                    <a:pt x="620" y="0"/>
                    <a:pt x="494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4;p54">
              <a:extLst>
                <a:ext uri="{FF2B5EF4-FFF2-40B4-BE49-F238E27FC236}">
                  <a16:creationId xmlns:a16="http://schemas.microsoft.com/office/drawing/2014/main" id="{CB9C7D7C-7849-E240-9CBE-35666BD57EA9}"/>
                </a:ext>
              </a:extLst>
            </p:cNvPr>
            <p:cNvSpPr/>
            <p:nvPr/>
          </p:nvSpPr>
          <p:spPr>
            <a:xfrm>
              <a:off x="1841300" y="3340475"/>
              <a:ext cx="11250" cy="19200"/>
            </a:xfrm>
            <a:custGeom>
              <a:avLst/>
              <a:gdLst/>
              <a:ahLst/>
              <a:cxnLst/>
              <a:rect l="l" t="t" r="r" b="b"/>
              <a:pathLst>
                <a:path w="450" h="768" extrusionOk="0">
                  <a:moveTo>
                    <a:pt x="450" y="1"/>
                  </a:moveTo>
                  <a:cubicBezTo>
                    <a:pt x="450" y="228"/>
                    <a:pt x="301" y="454"/>
                    <a:pt x="1" y="628"/>
                  </a:cubicBezTo>
                  <a:lnTo>
                    <a:pt x="1" y="768"/>
                  </a:lnTo>
                  <a:cubicBezTo>
                    <a:pt x="301" y="595"/>
                    <a:pt x="450" y="368"/>
                    <a:pt x="450" y="141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5;p54">
              <a:extLst>
                <a:ext uri="{FF2B5EF4-FFF2-40B4-BE49-F238E27FC236}">
                  <a16:creationId xmlns:a16="http://schemas.microsoft.com/office/drawing/2014/main" id="{366366B5-AB92-9C49-8ABB-032B1562029C}"/>
                </a:ext>
              </a:extLst>
            </p:cNvPr>
            <p:cNvSpPr/>
            <p:nvPr/>
          </p:nvSpPr>
          <p:spPr>
            <a:xfrm>
              <a:off x="1538775" y="3356150"/>
              <a:ext cx="302550" cy="178150"/>
            </a:xfrm>
            <a:custGeom>
              <a:avLst/>
              <a:gdLst/>
              <a:ahLst/>
              <a:cxnLst/>
              <a:rect l="l" t="t" r="r" b="b"/>
              <a:pathLst>
                <a:path w="12102" h="7126" extrusionOk="0">
                  <a:moveTo>
                    <a:pt x="12102" y="1"/>
                  </a:moveTo>
                  <a:lnTo>
                    <a:pt x="1" y="6988"/>
                  </a:lnTo>
                  <a:lnTo>
                    <a:pt x="2" y="7126"/>
                  </a:lnTo>
                  <a:lnTo>
                    <a:pt x="12102" y="141"/>
                  </a:lnTo>
                  <a:lnTo>
                    <a:pt x="12102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6;p54">
              <a:extLst>
                <a:ext uri="{FF2B5EF4-FFF2-40B4-BE49-F238E27FC236}">
                  <a16:creationId xmlns:a16="http://schemas.microsoft.com/office/drawing/2014/main" id="{15994F84-1901-D041-A86B-E866FEE46D23}"/>
                </a:ext>
              </a:extLst>
            </p:cNvPr>
            <p:cNvSpPr/>
            <p:nvPr/>
          </p:nvSpPr>
          <p:spPr>
            <a:xfrm>
              <a:off x="1485275" y="3499725"/>
              <a:ext cx="53575" cy="34575"/>
            </a:xfrm>
            <a:custGeom>
              <a:avLst/>
              <a:gdLst/>
              <a:ahLst/>
              <a:cxnLst/>
              <a:rect l="l" t="t" r="r" b="b"/>
              <a:pathLst>
                <a:path w="2143" h="1383" extrusionOk="0">
                  <a:moveTo>
                    <a:pt x="1" y="0"/>
                  </a:moveTo>
                  <a:lnTo>
                    <a:pt x="2" y="140"/>
                  </a:lnTo>
                  <a:lnTo>
                    <a:pt x="2142" y="1383"/>
                  </a:lnTo>
                  <a:lnTo>
                    <a:pt x="2141" y="1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7;p54">
              <a:extLst>
                <a:ext uri="{FF2B5EF4-FFF2-40B4-BE49-F238E27FC236}">
                  <a16:creationId xmlns:a16="http://schemas.microsoft.com/office/drawing/2014/main" id="{0C49F837-454B-9B4A-8AEA-5906791B3430}"/>
                </a:ext>
              </a:extLst>
            </p:cNvPr>
            <p:cNvSpPr/>
            <p:nvPr/>
          </p:nvSpPr>
          <p:spPr>
            <a:xfrm>
              <a:off x="1485275" y="3318625"/>
              <a:ext cx="371000" cy="212225"/>
            </a:xfrm>
            <a:custGeom>
              <a:avLst/>
              <a:gdLst/>
              <a:ahLst/>
              <a:cxnLst/>
              <a:rect l="l" t="t" r="r" b="b"/>
              <a:pathLst>
                <a:path w="14840" h="8489" extrusionOk="0">
                  <a:moveTo>
                    <a:pt x="13362" y="486"/>
                  </a:moveTo>
                  <a:cubicBezTo>
                    <a:pt x="13488" y="486"/>
                    <a:pt x="13614" y="514"/>
                    <a:pt x="13710" y="569"/>
                  </a:cubicBezTo>
                  <a:cubicBezTo>
                    <a:pt x="13902" y="681"/>
                    <a:pt x="13899" y="861"/>
                    <a:pt x="13707" y="973"/>
                  </a:cubicBezTo>
                  <a:cubicBezTo>
                    <a:pt x="13611" y="1029"/>
                    <a:pt x="13485" y="1056"/>
                    <a:pt x="13359" y="1056"/>
                  </a:cubicBezTo>
                  <a:cubicBezTo>
                    <a:pt x="13233" y="1056"/>
                    <a:pt x="13107" y="1029"/>
                    <a:pt x="13011" y="973"/>
                  </a:cubicBezTo>
                  <a:cubicBezTo>
                    <a:pt x="12819" y="861"/>
                    <a:pt x="12821" y="681"/>
                    <a:pt x="13013" y="569"/>
                  </a:cubicBezTo>
                  <a:cubicBezTo>
                    <a:pt x="13110" y="514"/>
                    <a:pt x="13236" y="486"/>
                    <a:pt x="13362" y="486"/>
                  </a:cubicBezTo>
                  <a:close/>
                  <a:moveTo>
                    <a:pt x="13177" y="1"/>
                  </a:moveTo>
                  <a:cubicBezTo>
                    <a:pt x="12788" y="1"/>
                    <a:pt x="12399" y="87"/>
                    <a:pt x="12102" y="259"/>
                  </a:cubicBezTo>
                  <a:lnTo>
                    <a:pt x="1" y="7244"/>
                  </a:lnTo>
                  <a:lnTo>
                    <a:pt x="2141" y="8489"/>
                  </a:lnTo>
                  <a:lnTo>
                    <a:pt x="14242" y="1502"/>
                  </a:lnTo>
                  <a:cubicBezTo>
                    <a:pt x="14837" y="1159"/>
                    <a:pt x="14840" y="601"/>
                    <a:pt x="14248" y="259"/>
                  </a:cubicBezTo>
                  <a:cubicBezTo>
                    <a:pt x="13953" y="87"/>
                    <a:pt x="13565" y="1"/>
                    <a:pt x="1317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8;p54">
              <a:extLst>
                <a:ext uri="{FF2B5EF4-FFF2-40B4-BE49-F238E27FC236}">
                  <a16:creationId xmlns:a16="http://schemas.microsoft.com/office/drawing/2014/main" id="{CC9A2094-C93E-1D4F-98B8-1621BEFC9D0F}"/>
                </a:ext>
              </a:extLst>
            </p:cNvPr>
            <p:cNvSpPr/>
            <p:nvPr/>
          </p:nvSpPr>
          <p:spPr>
            <a:xfrm>
              <a:off x="1624075" y="3416950"/>
              <a:ext cx="17575" cy="10250"/>
            </a:xfrm>
            <a:custGeom>
              <a:avLst/>
              <a:gdLst/>
              <a:ahLst/>
              <a:cxnLst/>
              <a:rect l="l" t="t" r="r" b="b"/>
              <a:pathLst>
                <a:path w="703" h="410" extrusionOk="0">
                  <a:moveTo>
                    <a:pt x="182" y="1"/>
                  </a:moveTo>
                  <a:lnTo>
                    <a:pt x="1" y="105"/>
                  </a:lnTo>
                  <a:lnTo>
                    <a:pt x="523" y="409"/>
                  </a:lnTo>
                  <a:lnTo>
                    <a:pt x="703" y="30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9;p54">
              <a:extLst>
                <a:ext uri="{FF2B5EF4-FFF2-40B4-BE49-F238E27FC236}">
                  <a16:creationId xmlns:a16="http://schemas.microsoft.com/office/drawing/2014/main" id="{1697F2F2-1BED-8C41-9ED0-D5532A16A791}"/>
                </a:ext>
              </a:extLst>
            </p:cNvPr>
            <p:cNvSpPr/>
            <p:nvPr/>
          </p:nvSpPr>
          <p:spPr>
            <a:xfrm>
              <a:off x="1676900" y="33865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0" y="105"/>
                  </a:lnTo>
                  <a:lnTo>
                    <a:pt x="521" y="407"/>
                  </a:lnTo>
                  <a:lnTo>
                    <a:pt x="702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0;p54">
              <a:extLst>
                <a:ext uri="{FF2B5EF4-FFF2-40B4-BE49-F238E27FC236}">
                  <a16:creationId xmlns:a16="http://schemas.microsoft.com/office/drawing/2014/main" id="{52590B44-8444-7B44-9651-54E4F977132A}"/>
                </a:ext>
              </a:extLst>
            </p:cNvPr>
            <p:cNvSpPr/>
            <p:nvPr/>
          </p:nvSpPr>
          <p:spPr>
            <a:xfrm>
              <a:off x="1663675" y="3394100"/>
              <a:ext cx="22875" cy="13275"/>
            </a:xfrm>
            <a:custGeom>
              <a:avLst/>
              <a:gdLst/>
              <a:ahLst/>
              <a:cxnLst/>
              <a:rect l="l" t="t" r="r" b="b"/>
              <a:pathLst>
                <a:path w="915" h="531" extrusionOk="0">
                  <a:moveTo>
                    <a:pt x="182" y="1"/>
                  </a:moveTo>
                  <a:lnTo>
                    <a:pt x="1" y="105"/>
                  </a:lnTo>
                  <a:lnTo>
                    <a:pt x="734" y="531"/>
                  </a:lnTo>
                  <a:lnTo>
                    <a:pt x="915" y="4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1;p54">
              <a:extLst>
                <a:ext uri="{FF2B5EF4-FFF2-40B4-BE49-F238E27FC236}">
                  <a16:creationId xmlns:a16="http://schemas.microsoft.com/office/drawing/2014/main" id="{E50077BD-D369-1046-8A2F-B36644CCCDB9}"/>
                </a:ext>
              </a:extLst>
            </p:cNvPr>
            <p:cNvSpPr/>
            <p:nvPr/>
          </p:nvSpPr>
          <p:spPr>
            <a:xfrm>
              <a:off x="1650500" y="34017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2" y="407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2;p54">
              <a:extLst>
                <a:ext uri="{FF2B5EF4-FFF2-40B4-BE49-F238E27FC236}">
                  <a16:creationId xmlns:a16="http://schemas.microsoft.com/office/drawing/2014/main" id="{2A99744D-3FA9-7540-83A2-53B0FA599768}"/>
                </a:ext>
              </a:extLst>
            </p:cNvPr>
            <p:cNvSpPr/>
            <p:nvPr/>
          </p:nvSpPr>
          <p:spPr>
            <a:xfrm>
              <a:off x="1610900" y="3424600"/>
              <a:ext cx="22850" cy="13275"/>
            </a:xfrm>
            <a:custGeom>
              <a:avLst/>
              <a:gdLst/>
              <a:ahLst/>
              <a:cxnLst/>
              <a:rect l="l" t="t" r="r" b="b"/>
              <a:pathLst>
                <a:path w="914" h="531" extrusionOk="0">
                  <a:moveTo>
                    <a:pt x="182" y="0"/>
                  </a:moveTo>
                  <a:lnTo>
                    <a:pt x="1" y="105"/>
                  </a:lnTo>
                  <a:lnTo>
                    <a:pt x="732" y="530"/>
                  </a:lnTo>
                  <a:lnTo>
                    <a:pt x="914" y="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3;p54">
              <a:extLst>
                <a:ext uri="{FF2B5EF4-FFF2-40B4-BE49-F238E27FC236}">
                  <a16:creationId xmlns:a16="http://schemas.microsoft.com/office/drawing/2014/main" id="{F9B392CD-0013-A446-B257-52C6FA320FCE}"/>
                </a:ext>
              </a:extLst>
            </p:cNvPr>
            <p:cNvSpPr/>
            <p:nvPr/>
          </p:nvSpPr>
          <p:spPr>
            <a:xfrm>
              <a:off x="1637300" y="34093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0" y="105"/>
                  </a:lnTo>
                  <a:lnTo>
                    <a:pt x="521" y="408"/>
                  </a:lnTo>
                  <a:lnTo>
                    <a:pt x="702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4;p54">
              <a:extLst>
                <a:ext uri="{FF2B5EF4-FFF2-40B4-BE49-F238E27FC236}">
                  <a16:creationId xmlns:a16="http://schemas.microsoft.com/office/drawing/2014/main" id="{F32CC980-4C98-E041-9AD7-85AD3D4B1367}"/>
                </a:ext>
              </a:extLst>
            </p:cNvPr>
            <p:cNvSpPr/>
            <p:nvPr/>
          </p:nvSpPr>
          <p:spPr>
            <a:xfrm>
              <a:off x="1597700" y="34322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1" y="408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5;p54">
              <a:extLst>
                <a:ext uri="{FF2B5EF4-FFF2-40B4-BE49-F238E27FC236}">
                  <a16:creationId xmlns:a16="http://schemas.microsoft.com/office/drawing/2014/main" id="{7CFE437F-BB23-A041-91A0-2345C8EA8C4D}"/>
                </a:ext>
              </a:extLst>
            </p:cNvPr>
            <p:cNvSpPr/>
            <p:nvPr/>
          </p:nvSpPr>
          <p:spPr>
            <a:xfrm>
              <a:off x="1558100" y="3455050"/>
              <a:ext cx="22875" cy="13275"/>
            </a:xfrm>
            <a:custGeom>
              <a:avLst/>
              <a:gdLst/>
              <a:ahLst/>
              <a:cxnLst/>
              <a:rect l="l" t="t" r="r" b="b"/>
              <a:pathLst>
                <a:path w="915" h="531" extrusionOk="0">
                  <a:moveTo>
                    <a:pt x="182" y="1"/>
                  </a:moveTo>
                  <a:lnTo>
                    <a:pt x="1" y="105"/>
                  </a:lnTo>
                  <a:lnTo>
                    <a:pt x="733" y="531"/>
                  </a:lnTo>
                  <a:lnTo>
                    <a:pt x="915" y="4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6;p54">
              <a:extLst>
                <a:ext uri="{FF2B5EF4-FFF2-40B4-BE49-F238E27FC236}">
                  <a16:creationId xmlns:a16="http://schemas.microsoft.com/office/drawing/2014/main" id="{F4CB02DB-3A5C-844E-8558-D6134B379B2B}"/>
                </a:ext>
              </a:extLst>
            </p:cNvPr>
            <p:cNvSpPr/>
            <p:nvPr/>
          </p:nvSpPr>
          <p:spPr>
            <a:xfrm>
              <a:off x="1544925" y="34627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0" y="0"/>
                  </a:moveTo>
                  <a:lnTo>
                    <a:pt x="1" y="105"/>
                  </a:lnTo>
                  <a:lnTo>
                    <a:pt x="521" y="407"/>
                  </a:lnTo>
                  <a:lnTo>
                    <a:pt x="703" y="3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7;p54">
              <a:extLst>
                <a:ext uri="{FF2B5EF4-FFF2-40B4-BE49-F238E27FC236}">
                  <a16:creationId xmlns:a16="http://schemas.microsoft.com/office/drawing/2014/main" id="{A6F7B098-E5AF-1F4D-BEB6-4A52A44E3542}"/>
                </a:ext>
              </a:extLst>
            </p:cNvPr>
            <p:cNvSpPr/>
            <p:nvPr/>
          </p:nvSpPr>
          <p:spPr>
            <a:xfrm>
              <a:off x="1584525" y="3439850"/>
              <a:ext cx="17550" cy="10200"/>
            </a:xfrm>
            <a:custGeom>
              <a:avLst/>
              <a:gdLst/>
              <a:ahLst/>
              <a:cxnLst/>
              <a:rect l="l" t="t" r="r" b="b"/>
              <a:pathLst>
                <a:path w="702" h="408" extrusionOk="0">
                  <a:moveTo>
                    <a:pt x="180" y="0"/>
                  </a:moveTo>
                  <a:lnTo>
                    <a:pt x="1" y="105"/>
                  </a:lnTo>
                  <a:lnTo>
                    <a:pt x="521" y="407"/>
                  </a:lnTo>
                  <a:lnTo>
                    <a:pt x="701" y="3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8;p54">
              <a:extLst>
                <a:ext uri="{FF2B5EF4-FFF2-40B4-BE49-F238E27FC236}">
                  <a16:creationId xmlns:a16="http://schemas.microsoft.com/office/drawing/2014/main" id="{6136FA34-60E4-164C-A1D6-C3FE540D38CD}"/>
                </a:ext>
              </a:extLst>
            </p:cNvPr>
            <p:cNvSpPr/>
            <p:nvPr/>
          </p:nvSpPr>
          <p:spPr>
            <a:xfrm>
              <a:off x="1571325" y="34474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1" y="0"/>
                  </a:moveTo>
                  <a:lnTo>
                    <a:pt x="0" y="105"/>
                  </a:lnTo>
                  <a:lnTo>
                    <a:pt x="521" y="407"/>
                  </a:lnTo>
                  <a:lnTo>
                    <a:pt x="702" y="30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9;p54">
              <a:extLst>
                <a:ext uri="{FF2B5EF4-FFF2-40B4-BE49-F238E27FC236}">
                  <a16:creationId xmlns:a16="http://schemas.microsoft.com/office/drawing/2014/main" id="{45A017DE-6E06-FE44-8703-EE7819F63548}"/>
                </a:ext>
              </a:extLst>
            </p:cNvPr>
            <p:cNvSpPr/>
            <p:nvPr/>
          </p:nvSpPr>
          <p:spPr>
            <a:xfrm>
              <a:off x="1769300" y="3333150"/>
              <a:ext cx="22850" cy="13275"/>
            </a:xfrm>
            <a:custGeom>
              <a:avLst/>
              <a:gdLst/>
              <a:ahLst/>
              <a:cxnLst/>
              <a:rect l="l" t="t" r="r" b="b"/>
              <a:pathLst>
                <a:path w="914" h="531" extrusionOk="0">
                  <a:moveTo>
                    <a:pt x="180" y="0"/>
                  </a:moveTo>
                  <a:lnTo>
                    <a:pt x="1" y="105"/>
                  </a:lnTo>
                  <a:lnTo>
                    <a:pt x="732" y="531"/>
                  </a:lnTo>
                  <a:lnTo>
                    <a:pt x="913" y="426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90;p54">
              <a:extLst>
                <a:ext uri="{FF2B5EF4-FFF2-40B4-BE49-F238E27FC236}">
                  <a16:creationId xmlns:a16="http://schemas.microsoft.com/office/drawing/2014/main" id="{D4E33370-5CCA-1544-9DAF-FDB61E1326D2}"/>
                </a:ext>
              </a:extLst>
            </p:cNvPr>
            <p:cNvSpPr/>
            <p:nvPr/>
          </p:nvSpPr>
          <p:spPr>
            <a:xfrm>
              <a:off x="1756100" y="3340750"/>
              <a:ext cx="17575" cy="10250"/>
            </a:xfrm>
            <a:custGeom>
              <a:avLst/>
              <a:gdLst/>
              <a:ahLst/>
              <a:cxnLst/>
              <a:rect l="l" t="t" r="r" b="b"/>
              <a:pathLst>
                <a:path w="703" h="410" extrusionOk="0">
                  <a:moveTo>
                    <a:pt x="181" y="1"/>
                  </a:moveTo>
                  <a:lnTo>
                    <a:pt x="0" y="105"/>
                  </a:lnTo>
                  <a:lnTo>
                    <a:pt x="521" y="409"/>
                  </a:lnTo>
                  <a:lnTo>
                    <a:pt x="702" y="30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91;p54">
              <a:extLst>
                <a:ext uri="{FF2B5EF4-FFF2-40B4-BE49-F238E27FC236}">
                  <a16:creationId xmlns:a16="http://schemas.microsoft.com/office/drawing/2014/main" id="{4A8ED718-53CA-574F-AFEB-407286BCDBFC}"/>
                </a:ext>
              </a:extLst>
            </p:cNvPr>
            <p:cNvSpPr/>
            <p:nvPr/>
          </p:nvSpPr>
          <p:spPr>
            <a:xfrm>
              <a:off x="1531725" y="34703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1" y="0"/>
                  </a:moveTo>
                  <a:lnTo>
                    <a:pt x="0" y="105"/>
                  </a:lnTo>
                  <a:lnTo>
                    <a:pt x="521" y="408"/>
                  </a:lnTo>
                  <a:lnTo>
                    <a:pt x="702" y="30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2;p54">
              <a:extLst>
                <a:ext uri="{FF2B5EF4-FFF2-40B4-BE49-F238E27FC236}">
                  <a16:creationId xmlns:a16="http://schemas.microsoft.com/office/drawing/2014/main" id="{71CCBF2D-DA6E-9E4E-B469-5C9005FEE156}"/>
                </a:ext>
              </a:extLst>
            </p:cNvPr>
            <p:cNvSpPr/>
            <p:nvPr/>
          </p:nvSpPr>
          <p:spPr>
            <a:xfrm>
              <a:off x="1505325" y="3485550"/>
              <a:ext cx="22850" cy="13275"/>
            </a:xfrm>
            <a:custGeom>
              <a:avLst/>
              <a:gdLst/>
              <a:ahLst/>
              <a:cxnLst/>
              <a:rect l="l" t="t" r="r" b="b"/>
              <a:pathLst>
                <a:path w="914" h="531" extrusionOk="0">
                  <a:moveTo>
                    <a:pt x="181" y="0"/>
                  </a:moveTo>
                  <a:lnTo>
                    <a:pt x="1" y="105"/>
                  </a:lnTo>
                  <a:lnTo>
                    <a:pt x="732" y="530"/>
                  </a:lnTo>
                  <a:lnTo>
                    <a:pt x="913" y="4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93;p54">
              <a:extLst>
                <a:ext uri="{FF2B5EF4-FFF2-40B4-BE49-F238E27FC236}">
                  <a16:creationId xmlns:a16="http://schemas.microsoft.com/office/drawing/2014/main" id="{BE626643-C982-A140-9EFC-A907A8FEC6E3}"/>
                </a:ext>
              </a:extLst>
            </p:cNvPr>
            <p:cNvSpPr/>
            <p:nvPr/>
          </p:nvSpPr>
          <p:spPr>
            <a:xfrm>
              <a:off x="1518500" y="34779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2" y="407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4;p54">
              <a:extLst>
                <a:ext uri="{FF2B5EF4-FFF2-40B4-BE49-F238E27FC236}">
                  <a16:creationId xmlns:a16="http://schemas.microsoft.com/office/drawing/2014/main" id="{D26BC610-D8AC-F34D-9CCD-B6B795698271}"/>
                </a:ext>
              </a:extLst>
            </p:cNvPr>
            <p:cNvSpPr/>
            <p:nvPr/>
          </p:nvSpPr>
          <p:spPr>
            <a:xfrm>
              <a:off x="1690100" y="3378850"/>
              <a:ext cx="17575" cy="10250"/>
            </a:xfrm>
            <a:custGeom>
              <a:avLst/>
              <a:gdLst/>
              <a:ahLst/>
              <a:cxnLst/>
              <a:rect l="l" t="t" r="r" b="b"/>
              <a:pathLst>
                <a:path w="703" h="410" extrusionOk="0">
                  <a:moveTo>
                    <a:pt x="180" y="1"/>
                  </a:moveTo>
                  <a:lnTo>
                    <a:pt x="1" y="105"/>
                  </a:lnTo>
                  <a:lnTo>
                    <a:pt x="522" y="409"/>
                  </a:lnTo>
                  <a:lnTo>
                    <a:pt x="703" y="30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5;p54">
              <a:extLst>
                <a:ext uri="{FF2B5EF4-FFF2-40B4-BE49-F238E27FC236}">
                  <a16:creationId xmlns:a16="http://schemas.microsoft.com/office/drawing/2014/main" id="{0C7B7C0C-6420-564D-AB14-E281CFC9595E}"/>
                </a:ext>
              </a:extLst>
            </p:cNvPr>
            <p:cNvSpPr/>
            <p:nvPr/>
          </p:nvSpPr>
          <p:spPr>
            <a:xfrm>
              <a:off x="1742875" y="33484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1" y="407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6;p54">
              <a:extLst>
                <a:ext uri="{FF2B5EF4-FFF2-40B4-BE49-F238E27FC236}">
                  <a16:creationId xmlns:a16="http://schemas.microsoft.com/office/drawing/2014/main" id="{89D10D75-992B-B840-BF50-F06983253A86}"/>
                </a:ext>
              </a:extLst>
            </p:cNvPr>
            <p:cNvSpPr/>
            <p:nvPr/>
          </p:nvSpPr>
          <p:spPr>
            <a:xfrm>
              <a:off x="1716500" y="3363650"/>
              <a:ext cx="22825" cy="13275"/>
            </a:xfrm>
            <a:custGeom>
              <a:avLst/>
              <a:gdLst/>
              <a:ahLst/>
              <a:cxnLst/>
              <a:rect l="l" t="t" r="r" b="b"/>
              <a:pathLst>
                <a:path w="913" h="531" extrusionOk="0">
                  <a:moveTo>
                    <a:pt x="181" y="0"/>
                  </a:moveTo>
                  <a:lnTo>
                    <a:pt x="0" y="105"/>
                  </a:lnTo>
                  <a:lnTo>
                    <a:pt x="731" y="530"/>
                  </a:lnTo>
                  <a:lnTo>
                    <a:pt x="913" y="4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97;p54">
              <a:extLst>
                <a:ext uri="{FF2B5EF4-FFF2-40B4-BE49-F238E27FC236}">
                  <a16:creationId xmlns:a16="http://schemas.microsoft.com/office/drawing/2014/main" id="{F6340539-A0B3-3540-A0D9-6958FAF0E699}"/>
                </a:ext>
              </a:extLst>
            </p:cNvPr>
            <p:cNvSpPr/>
            <p:nvPr/>
          </p:nvSpPr>
          <p:spPr>
            <a:xfrm>
              <a:off x="1703275" y="337125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2" y="0"/>
                  </a:moveTo>
                  <a:lnTo>
                    <a:pt x="1" y="105"/>
                  </a:lnTo>
                  <a:lnTo>
                    <a:pt x="523" y="408"/>
                  </a:lnTo>
                  <a:lnTo>
                    <a:pt x="703" y="30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98;p54">
              <a:extLst>
                <a:ext uri="{FF2B5EF4-FFF2-40B4-BE49-F238E27FC236}">
                  <a16:creationId xmlns:a16="http://schemas.microsoft.com/office/drawing/2014/main" id="{5AF75BF9-188D-644D-BCE0-98243D317C5B}"/>
                </a:ext>
              </a:extLst>
            </p:cNvPr>
            <p:cNvSpPr/>
            <p:nvPr/>
          </p:nvSpPr>
          <p:spPr>
            <a:xfrm>
              <a:off x="1729700" y="3356000"/>
              <a:ext cx="17575" cy="10200"/>
            </a:xfrm>
            <a:custGeom>
              <a:avLst/>
              <a:gdLst/>
              <a:ahLst/>
              <a:cxnLst/>
              <a:rect l="l" t="t" r="r" b="b"/>
              <a:pathLst>
                <a:path w="703" h="408" extrusionOk="0">
                  <a:moveTo>
                    <a:pt x="180" y="1"/>
                  </a:moveTo>
                  <a:lnTo>
                    <a:pt x="1" y="105"/>
                  </a:lnTo>
                  <a:lnTo>
                    <a:pt x="521" y="408"/>
                  </a:lnTo>
                  <a:lnTo>
                    <a:pt x="703" y="30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C096DCA-FC7A-1D4E-B026-B6A08BCB8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251" t="17258" r="26406" b="18683"/>
          <a:stretch/>
        </p:blipFill>
        <p:spPr>
          <a:xfrm>
            <a:off x="427015" y="1743574"/>
            <a:ext cx="985819" cy="9598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38BF392-B93C-A741-AB7A-38564DB09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509" y="1966528"/>
            <a:ext cx="793059" cy="577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2F95A08-346A-0D40-BFF5-6539A0F00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341" y="3422071"/>
            <a:ext cx="896267" cy="896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BFE49B30-284D-3041-806C-B848A387B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340" y="3179183"/>
            <a:ext cx="1270000" cy="127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Google Shape;755;p37">
            <a:extLst>
              <a:ext uri="{FF2B5EF4-FFF2-40B4-BE49-F238E27FC236}">
                <a16:creationId xmlns:a16="http://schemas.microsoft.com/office/drawing/2014/main" id="{28E3EC30-610F-B24E-93F6-A9EDDDE5D5FD}"/>
              </a:ext>
            </a:extLst>
          </p:cNvPr>
          <p:cNvSpPr txBox="1">
            <a:spLocks/>
          </p:cNvSpPr>
          <p:nvPr/>
        </p:nvSpPr>
        <p:spPr>
          <a:xfrm>
            <a:off x="2043750" y="21670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GB" dirty="0" err="1"/>
              <a:t>Metriche</a:t>
            </a:r>
            <a:r>
              <a:rPr lang="en-GB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37257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2043750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Verifica</a:t>
            </a:r>
            <a:r>
              <a:rPr lang="en-GB" dirty="0"/>
              <a:t> e </a:t>
            </a:r>
            <a:r>
              <a:rPr lang="en-GB" dirty="0" err="1"/>
              <a:t>Validazione</a:t>
            </a:r>
            <a:endParaRPr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14610311-3C85-46F5-B6B2-65FF600D16E4}"/>
              </a:ext>
            </a:extLst>
          </p:cNvPr>
          <p:cNvGrpSpPr/>
          <p:nvPr/>
        </p:nvGrpSpPr>
        <p:grpSpPr>
          <a:xfrm>
            <a:off x="533400" y="548640"/>
            <a:ext cx="8374380" cy="4518956"/>
            <a:chOff x="533400" y="548640"/>
            <a:chExt cx="8374380" cy="4518956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CC4B87E1-9AA7-4DC6-98B0-A4CD7E35AC29}"/>
                </a:ext>
              </a:extLst>
            </p:cNvPr>
            <p:cNvGrpSpPr/>
            <p:nvPr/>
          </p:nvGrpSpPr>
          <p:grpSpPr>
            <a:xfrm>
              <a:off x="533400" y="548640"/>
              <a:ext cx="8374380" cy="4518956"/>
              <a:chOff x="1082040" y="496274"/>
              <a:chExt cx="7566660" cy="4518956"/>
            </a:xfrm>
          </p:grpSpPr>
          <p:graphicFrame>
            <p:nvGraphicFramePr>
              <p:cNvPr id="4" name="Diagramma 3">
                <a:extLst>
                  <a:ext uri="{FF2B5EF4-FFF2-40B4-BE49-F238E27FC236}">
                    <a16:creationId xmlns:a16="http://schemas.microsoft.com/office/drawing/2014/main" id="{12D7E94C-30E9-4562-BA04-DEA74989CE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7063640"/>
                  </p:ext>
                </p:extLst>
              </p:nvPr>
            </p:nvGraphicFramePr>
            <p:xfrm>
              <a:off x="1082040" y="496274"/>
              <a:ext cx="7566660" cy="45189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2050" name="Picture 2" descr="Risultati immagini per calendar icon png">
                <a:extLst>
                  <a:ext uri="{FF2B5EF4-FFF2-40B4-BE49-F238E27FC236}">
                    <a16:creationId xmlns:a16="http://schemas.microsoft.com/office/drawing/2014/main" id="{1FF9E4DA-9A88-4FEF-954A-B15C2EDD90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9068" y="2324069"/>
                <a:ext cx="745170" cy="74517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Immagine correlata">
                <a:extLst>
                  <a:ext uri="{FF2B5EF4-FFF2-40B4-BE49-F238E27FC236}">
                    <a16:creationId xmlns:a16="http://schemas.microsoft.com/office/drawing/2014/main" id="{90335A71-1016-42A2-BE10-EAB200A36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4162" y="2335678"/>
                <a:ext cx="1036320" cy="103632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Immagine correlata">
                <a:extLst>
                  <a:ext uri="{FF2B5EF4-FFF2-40B4-BE49-F238E27FC236}">
                    <a16:creationId xmlns:a16="http://schemas.microsoft.com/office/drawing/2014/main" id="{2943163C-4C5F-4E61-ADCF-5AFCB1A4E3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9018" y="2480945"/>
                <a:ext cx="745786" cy="74578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Risultati immagini per revision icon png">
                <a:extLst>
                  <a:ext uri="{FF2B5EF4-FFF2-40B4-BE49-F238E27FC236}">
                    <a16:creationId xmlns:a16="http://schemas.microsoft.com/office/drawing/2014/main" id="{ADE0BA1E-C73F-4BD6-955C-3C4C8A84A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6429" y="2319007"/>
                <a:ext cx="651189" cy="65118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Risultati immagini per revision icon png">
                <a:extLst>
                  <a:ext uri="{FF2B5EF4-FFF2-40B4-BE49-F238E27FC236}">
                    <a16:creationId xmlns:a16="http://schemas.microsoft.com/office/drawing/2014/main" id="{275B6B1D-E41C-40B7-B7A7-42BA4ECD44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9155" y="2371059"/>
                <a:ext cx="651189" cy="65118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0" name="Picture 12" descr="Risultati immagini per approved icon">
              <a:extLst>
                <a:ext uri="{FF2B5EF4-FFF2-40B4-BE49-F238E27FC236}">
                  <a16:creationId xmlns:a16="http://schemas.microsoft.com/office/drawing/2014/main" id="{CD419B2E-F82F-47F2-B8B6-F6B8FDE2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416" y="2793337"/>
              <a:ext cx="451116" cy="45111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Risultati immagini per reject icon">
              <a:extLst>
                <a:ext uri="{FF2B5EF4-FFF2-40B4-BE49-F238E27FC236}">
                  <a16:creationId xmlns:a16="http://schemas.microsoft.com/office/drawing/2014/main" id="{67051F4B-8B4A-4B74-A781-F0189D4C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207" y="2571750"/>
              <a:ext cx="416923" cy="4169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4F724A09-E5F3-4C1A-8441-112AFCC123AE}"/>
              </a:ext>
            </a:extLst>
          </p:cNvPr>
          <p:cNvCxnSpPr>
            <a:cxnSpLocks/>
            <a:endCxn id="2052" idx="2"/>
          </p:cNvCxnSpPr>
          <p:nvPr/>
        </p:nvCxnSpPr>
        <p:spPr>
          <a:xfrm rot="10800000" flipV="1">
            <a:off x="2514790" y="3360420"/>
            <a:ext cx="5715616" cy="63944"/>
          </a:xfrm>
          <a:prstGeom prst="bentConnector4">
            <a:avLst>
              <a:gd name="adj1" fmla="val -246"/>
              <a:gd name="adj2" fmla="val 1470418"/>
            </a:avLst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87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lege Newsletter by Slidesgo">
  <a:themeElements>
    <a:clrScheme name="Simple Light">
      <a:dk1>
        <a:srgbClr val="324788"/>
      </a:dk1>
      <a:lt1>
        <a:srgbClr val="F5FBFB"/>
      </a:lt1>
      <a:dk2>
        <a:srgbClr val="595959"/>
      </a:dk2>
      <a:lt2>
        <a:srgbClr val="E2ECFF"/>
      </a:lt2>
      <a:accent1>
        <a:srgbClr val="FF66A7"/>
      </a:accent1>
      <a:accent2>
        <a:srgbClr val="90C4FE"/>
      </a:accent2>
      <a:accent3>
        <a:srgbClr val="706EDC"/>
      </a:accent3>
      <a:accent4>
        <a:srgbClr val="FFDB4C"/>
      </a:accent4>
      <a:accent5>
        <a:srgbClr val="FF66A7"/>
      </a:accent5>
      <a:accent6>
        <a:srgbClr val="90C4FE"/>
      </a:accent6>
      <a:hlink>
        <a:srgbClr val="32478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2670</Words>
  <Application>Microsoft Office PowerPoint</Application>
  <PresentationFormat>Presentazione su schermo (16:9)</PresentationFormat>
  <Paragraphs>634</Paragraphs>
  <Slides>52</Slides>
  <Notes>52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66" baseType="lpstr">
      <vt:lpstr>Cambria Math</vt:lpstr>
      <vt:lpstr>Montserrat</vt:lpstr>
      <vt:lpstr>Calibri</vt:lpstr>
      <vt:lpstr>Roboto Thin</vt:lpstr>
      <vt:lpstr>Roboto</vt:lpstr>
      <vt:lpstr>Roboto Light</vt:lpstr>
      <vt:lpstr>Raleway Light</vt:lpstr>
      <vt:lpstr>Dosis ExtraLight</vt:lpstr>
      <vt:lpstr>Arial</vt:lpstr>
      <vt:lpstr>Wingdings</vt:lpstr>
      <vt:lpstr>Nunito Light</vt:lpstr>
      <vt:lpstr>Century Gothic</vt:lpstr>
      <vt:lpstr>Raleway</vt:lpstr>
      <vt:lpstr>College Newsletter by Slidesgo</vt:lpstr>
      <vt:lpstr>EVIM English Validation &amp;  Internship Management </vt:lpstr>
      <vt:lpstr>Presentazione standard di PowerPoint</vt:lpstr>
      <vt:lpstr>Scope del Sistema (2)</vt:lpstr>
      <vt:lpstr>Criteri di accettazione del prodotto</vt:lpstr>
      <vt:lpstr>Standard e Metriche</vt:lpstr>
      <vt:lpstr>Presentazione standard di PowerPoint</vt:lpstr>
      <vt:lpstr>Metriche (2)</vt:lpstr>
      <vt:lpstr>#LOC</vt:lpstr>
      <vt:lpstr>Verifica e Validazione</vt:lpstr>
      <vt:lpstr>Controllo della qualità</vt:lpstr>
      <vt:lpstr>Communication Management</vt:lpstr>
      <vt:lpstr>Communication Tools</vt:lpstr>
      <vt:lpstr>Meeting</vt:lpstr>
      <vt:lpstr>Task Organization</vt:lpstr>
      <vt:lpstr>Status Report</vt:lpstr>
      <vt:lpstr>Risk Management</vt:lpstr>
      <vt:lpstr>Rischi Individuati</vt:lpstr>
      <vt:lpstr>Risk Strategy</vt:lpstr>
      <vt:lpstr>MILESTONES</vt:lpstr>
      <vt:lpstr>WORK BREAKDOWN STRUCTURE - EVIM</vt:lpstr>
      <vt:lpstr>GANTT</vt:lpstr>
      <vt:lpstr>SKILL RICHIESTE</vt:lpstr>
      <vt:lpstr>QUESTIONARIO CONOSCITIVO</vt:lpstr>
      <vt:lpstr>RISPOSTE DEL QUESTIONARIO</vt:lpstr>
      <vt:lpstr>REGISTRO DEGLI STAKEHOLDER</vt:lpstr>
      <vt:lpstr>REGISTRO DEGLI STAKEHOLDER</vt:lpstr>
      <vt:lpstr>REGISTRO DEGLI STAKEHOLDER</vt:lpstr>
      <vt:lpstr>REGISTRO DEGLI STAKEHOLDER</vt:lpstr>
      <vt:lpstr>STAKEHOLDER STRATEGY</vt:lpstr>
      <vt:lpstr>BUDGET PER IL PROGETTO</vt:lpstr>
      <vt:lpstr>COSTI</vt:lpstr>
      <vt:lpstr>EVIM ANALYSIS</vt:lpstr>
      <vt:lpstr>EVIM ANALYSIS</vt:lpstr>
      <vt:lpstr>EVIM ANALYSIS</vt:lpstr>
      <vt:lpstr>CRITERI DI VALUTAZIONE</vt:lpstr>
      <vt:lpstr>CRITERI DI VALUTAZIONE</vt:lpstr>
      <vt:lpstr>CRITERI DI VALUTAZIONE</vt:lpstr>
      <vt:lpstr>CRITERI DI VALUTAZIONE</vt:lpstr>
      <vt:lpstr>TEAM EVALUATION (1)</vt:lpstr>
      <vt:lpstr>Emilio Schiavo</vt:lpstr>
      <vt:lpstr>Michele Duraccio</vt:lpstr>
      <vt:lpstr>Simona Grieco</vt:lpstr>
      <vt:lpstr>Vincenzo Colacicco</vt:lpstr>
      <vt:lpstr>Nicola Sisti</vt:lpstr>
      <vt:lpstr>Antonio Giano</vt:lpstr>
      <vt:lpstr>Maria Concetta Schiavone</vt:lpstr>
      <vt:lpstr>POSTMORTEM REVIEW</vt:lpstr>
      <vt:lpstr>POSTMORTEM REVIEW</vt:lpstr>
      <vt:lpstr>LESSON LEARNED</vt:lpstr>
      <vt:lpstr>LESSON LEARNED</vt:lpstr>
      <vt:lpstr>GRAZIE</vt:lpstr>
      <vt:lpstr>EVIM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NEWSLETTER</dc:title>
  <dc:creator>Attilio Della Greca</dc:creator>
  <cp:lastModifiedBy>EDOARDO CARPENTIERO</cp:lastModifiedBy>
  <cp:revision>208</cp:revision>
  <cp:lastPrinted>2020-01-23T11:41:06Z</cp:lastPrinted>
  <dcterms:modified xsi:type="dcterms:W3CDTF">2020-01-23T23:48:58Z</dcterms:modified>
</cp:coreProperties>
</file>